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4"/>
  </p:notesMasterIdLst>
  <p:sldIdLst>
    <p:sldId id="256" r:id="rId2"/>
    <p:sldId id="257" r:id="rId3"/>
    <p:sldId id="268" r:id="rId4"/>
    <p:sldId id="274" r:id="rId5"/>
    <p:sldId id="275" r:id="rId6"/>
    <p:sldId id="261" r:id="rId7"/>
    <p:sldId id="259" r:id="rId8"/>
    <p:sldId id="260" r:id="rId9"/>
    <p:sldId id="273" r:id="rId10"/>
    <p:sldId id="262" r:id="rId11"/>
    <p:sldId id="27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5" d="100"/>
          <a:sy n="135" d="100"/>
        </p:scale>
        <p:origin x="924"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D2B1A0-FEA2-410D-95C5-E52C228D37E7}" type="datetimeFigureOut">
              <a:rPr lang="en-US" smtClean="0"/>
              <a:t>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5330E6-7349-40C2-8098-ED279D2C8049}" type="slidenum">
              <a:rPr lang="en-US" smtClean="0"/>
              <a:t>‹#›</a:t>
            </a:fld>
            <a:endParaRPr lang="en-US"/>
          </a:p>
        </p:txBody>
      </p:sp>
    </p:spTree>
    <p:extLst>
      <p:ext uri="{BB962C8B-B14F-4D97-AF65-F5344CB8AC3E}">
        <p14:creationId xmlns:p14="http://schemas.microsoft.com/office/powerpoint/2010/main" val="280475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CBA26C50-5C6D-43C1-B84D-19C820BA8974}" type="datetimeFigureOut">
              <a:rPr lang="en-US" smtClean="0"/>
              <a:t>2/8/2019</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A26C50-5C6D-43C1-B84D-19C820BA8974}" type="datetimeFigureOut">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A26C50-5C6D-43C1-B84D-19C820BA8974}" type="datetimeFigureOut">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A26C50-5C6D-43C1-B84D-19C820BA8974}" type="datetimeFigureOut">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BA26C50-5C6D-43C1-B84D-19C820BA8974}" type="datetimeFigureOut">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BA26C50-5C6D-43C1-B84D-19C820BA8974}" type="datetimeFigureOut">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BA26C50-5C6D-43C1-B84D-19C820BA8974}" type="datetimeFigureOut">
              <a:rPr lang="en-US" smtClean="0"/>
              <a:t>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BA26C50-5C6D-43C1-B84D-19C820BA8974}" type="datetimeFigureOut">
              <a:rPr lang="en-US" smtClean="0"/>
              <a:t>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CBA26C50-5C6D-43C1-B84D-19C820BA8974}" type="datetimeFigureOut">
              <a:rPr lang="en-US" smtClean="0"/>
              <a:t>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BA26C50-5C6D-43C1-B84D-19C820BA8974}" type="datetimeFigureOut">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2A284-0B5A-4EB9-AFEB-21AE026C7BC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BA26C50-5C6D-43C1-B84D-19C820BA8974}" type="datetimeFigureOut">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2A284-0B5A-4EB9-AFEB-21AE026C7BC7}"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BA26C50-5C6D-43C1-B84D-19C820BA8974}" type="datetimeFigureOut">
              <a:rPr lang="en-US" smtClean="0"/>
              <a:t>2/8/2019</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DD2A284-0B5A-4EB9-AFEB-21AE026C7B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rn.ca.gov/pdfs/applicants/exam-app.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rn.ca.gov/pdfs/applicants/exam-app.pdf" TargetMode="External"/><Relationship Id="rId2" Type="http://schemas.openxmlformats.org/officeDocument/2006/relationships/hyperlink" Target="https://www.breeze.ca.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447800"/>
            <a:ext cx="7656576" cy="2201206"/>
          </a:xfrm>
        </p:spPr>
        <p:txBody>
          <a:bodyPr>
            <a:normAutofit/>
          </a:bodyPr>
          <a:lstStyle/>
          <a:p>
            <a:r>
              <a:rPr lang="en-US" sz="4000" dirty="0" smtClean="0"/>
              <a:t>Evergreen Valley College </a:t>
            </a:r>
            <a:r>
              <a:rPr lang="en-US" sz="1800" dirty="0" smtClean="0"/>
              <a:t>NCLEX Application Review</a:t>
            </a:r>
            <a:endParaRPr lang="en-US" sz="1800" dirty="0"/>
          </a:p>
        </p:txBody>
      </p:sp>
      <p:sp>
        <p:nvSpPr>
          <p:cNvPr id="3" name="Subtitle 2"/>
          <p:cNvSpPr>
            <a:spLocks noGrp="1"/>
          </p:cNvSpPr>
          <p:nvPr>
            <p:ph type="subTitle" idx="1"/>
          </p:nvPr>
        </p:nvSpPr>
        <p:spPr/>
        <p:txBody>
          <a:bodyPr/>
          <a:lstStyle/>
          <a:p>
            <a:r>
              <a:rPr lang="en-US" dirty="0" smtClean="0"/>
              <a:t>Updated:  2/8/19</a:t>
            </a:r>
            <a:endParaRPr lang="en-US" dirty="0"/>
          </a:p>
        </p:txBody>
      </p:sp>
    </p:spTree>
    <p:extLst>
      <p:ext uri="{BB962C8B-B14F-4D97-AF65-F5344CB8AC3E}">
        <p14:creationId xmlns:p14="http://schemas.microsoft.com/office/powerpoint/2010/main" val="1956652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The Chancellor’s Grant has afforded us to pay for all of you to do the Kaplan review.  </a:t>
            </a:r>
            <a:endParaRPr lang="en-US" dirty="0" smtClean="0"/>
          </a:p>
          <a:p>
            <a:endParaRPr lang="en-US" dirty="0"/>
          </a:p>
          <a:p>
            <a:r>
              <a:rPr lang="en-US" dirty="0" smtClean="0"/>
              <a:t>Kaplan Review – All of you will receive an email from Kaplan with the choice of review classes you can take. </a:t>
            </a:r>
            <a:endParaRPr lang="en-US" dirty="0"/>
          </a:p>
        </p:txBody>
      </p:sp>
    </p:spTree>
    <p:extLst>
      <p:ext uri="{BB962C8B-B14F-4D97-AF65-F5344CB8AC3E}">
        <p14:creationId xmlns:p14="http://schemas.microsoft.com/office/powerpoint/2010/main" val="1085258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0352"/>
            <a:ext cx="8458200" cy="5870448"/>
          </a:xfrm>
        </p:spPr>
        <p:txBody>
          <a:bodyPr>
            <a:normAutofit/>
          </a:bodyPr>
          <a:lstStyle/>
          <a:p>
            <a:r>
              <a:rPr lang="en-US" dirty="0" smtClean="0"/>
              <a:t>Get your reference letters </a:t>
            </a:r>
            <a:r>
              <a:rPr lang="en-US" b="1" dirty="0" smtClean="0"/>
              <a:t>now</a:t>
            </a:r>
            <a:r>
              <a:rPr lang="en-US" dirty="0" smtClean="0"/>
              <a:t> from your instructors for employment reference letters. You can request via email to your instructors.</a:t>
            </a:r>
          </a:p>
          <a:p>
            <a:r>
              <a:rPr lang="en-US" dirty="0" smtClean="0"/>
              <a:t>Keep a copy of your preceptor evaluation as a lot of employers are requesting this information</a:t>
            </a:r>
          </a:p>
          <a:p>
            <a:r>
              <a:rPr lang="en-US" dirty="0" smtClean="0"/>
              <a:t>Often students are asked about our program hours from prospective employers, you can access them on our website</a:t>
            </a:r>
          </a:p>
          <a:p>
            <a:endParaRPr lang="en-US" dirty="0"/>
          </a:p>
        </p:txBody>
      </p:sp>
    </p:spTree>
    <p:extLst>
      <p:ext uri="{BB962C8B-B14F-4D97-AF65-F5344CB8AC3E}">
        <p14:creationId xmlns:p14="http://schemas.microsoft.com/office/powerpoint/2010/main" val="3501770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0352"/>
            <a:ext cx="8305800" cy="5413248"/>
          </a:xfrm>
        </p:spPr>
        <p:txBody>
          <a:bodyPr/>
          <a:lstStyle/>
          <a:p>
            <a:r>
              <a:rPr lang="en-US" dirty="0" smtClean="0"/>
              <a:t/>
            </a:r>
            <a:br>
              <a:rPr lang="en-US" dirty="0" smtClean="0"/>
            </a:br>
            <a:r>
              <a:rPr lang="en-US" dirty="0" smtClean="0"/>
              <a:t>This power point is available on our website</a:t>
            </a:r>
          </a:p>
          <a:p>
            <a:pPr marL="0" indent="0">
              <a:buNone/>
            </a:pPr>
            <a:endParaRPr lang="en-US" dirty="0" smtClean="0"/>
          </a:p>
          <a:p>
            <a:endParaRPr lang="en-US" dirty="0"/>
          </a:p>
          <a:p>
            <a:endParaRPr lang="en-US" dirty="0"/>
          </a:p>
          <a:p>
            <a:endParaRPr lang="en-US" dirty="0" smtClean="0"/>
          </a:p>
          <a:p>
            <a:endParaRPr lang="en-US" dirty="0" smtClean="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41647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60848"/>
          </a:xfrm>
        </p:spPr>
        <p:txBody>
          <a:bodyPr>
            <a:normAutofit/>
          </a:bodyPr>
          <a:lstStyle/>
          <a:p>
            <a:r>
              <a:rPr lang="en-US" dirty="0" smtClean="0"/>
              <a:t>Prepare  the online NCLEX </a:t>
            </a:r>
            <a:r>
              <a:rPr lang="en-US" dirty="0"/>
              <a:t>application </a:t>
            </a:r>
            <a:r>
              <a:rPr lang="en-US" dirty="0" smtClean="0"/>
              <a:t>from </a:t>
            </a:r>
            <a:r>
              <a:rPr lang="en-US" dirty="0"/>
              <a:t>https://www.breeze.ca.gov/The application may be submitted </a:t>
            </a:r>
            <a:r>
              <a:rPr lang="en-US" b="1" dirty="0" smtClean="0"/>
              <a:t>two weeks</a:t>
            </a:r>
            <a:r>
              <a:rPr lang="en-US" dirty="0" smtClean="0"/>
              <a:t> </a:t>
            </a:r>
            <a:r>
              <a:rPr lang="en-US" dirty="0"/>
              <a:t>prior to </a:t>
            </a:r>
            <a:r>
              <a:rPr lang="en-US" dirty="0" smtClean="0"/>
              <a:t>graduation date (December 4).</a:t>
            </a:r>
          </a:p>
          <a:p>
            <a:r>
              <a:rPr lang="en-US" dirty="0" smtClean="0"/>
              <a:t>A Checklist </a:t>
            </a:r>
            <a:r>
              <a:rPr lang="en-US" dirty="0"/>
              <a:t>is included in the packet to assist applicants in completing the application</a:t>
            </a:r>
            <a:r>
              <a:rPr lang="en-US" dirty="0" smtClean="0"/>
              <a:t> </a:t>
            </a:r>
          </a:p>
          <a:p>
            <a:r>
              <a:rPr lang="en-US" dirty="0" smtClean="0"/>
              <a:t>The </a:t>
            </a:r>
            <a:r>
              <a:rPr lang="en-US" dirty="0"/>
              <a:t>California Department of Justice will no longer accept fingerprint cards from applicants residing in </a:t>
            </a:r>
            <a:r>
              <a:rPr lang="en-US" dirty="0" smtClean="0"/>
              <a:t>California</a:t>
            </a:r>
          </a:p>
        </p:txBody>
      </p:sp>
    </p:spTree>
    <p:extLst>
      <p:ext uri="{BB962C8B-B14F-4D97-AF65-F5344CB8AC3E}">
        <p14:creationId xmlns:p14="http://schemas.microsoft.com/office/powerpoint/2010/main" val="3744298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Review of the Application</a:t>
            </a:r>
          </a:p>
          <a:p>
            <a:endParaRPr lang="en-US" dirty="0"/>
          </a:p>
          <a:p>
            <a:r>
              <a:rPr lang="en-US" dirty="0">
                <a:hlinkClick r:id="rId2"/>
              </a:rPr>
              <a:t>http://</a:t>
            </a:r>
            <a:r>
              <a:rPr lang="en-US" dirty="0" smtClean="0">
                <a:hlinkClick r:id="rId2"/>
              </a:rPr>
              <a:t>www.rn.ca.gov/pdfs/applicants/exam-app.pdf</a:t>
            </a:r>
            <a:endParaRPr lang="en-US" dirty="0" smtClean="0"/>
          </a:p>
          <a:p>
            <a:r>
              <a:rPr lang="en-US" dirty="0" smtClean="0"/>
              <a:t>Fee is $200.00</a:t>
            </a:r>
          </a:p>
          <a:p>
            <a:pPr marL="0" indent="0">
              <a:buNone/>
            </a:pPr>
            <a:endParaRPr lang="en-US" dirty="0"/>
          </a:p>
        </p:txBody>
      </p:sp>
    </p:spTree>
    <p:extLst>
      <p:ext uri="{BB962C8B-B14F-4D97-AF65-F5344CB8AC3E}">
        <p14:creationId xmlns:p14="http://schemas.microsoft.com/office/powerpoint/2010/main" val="2223439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08448"/>
          </a:xfrm>
        </p:spPr>
        <p:txBody>
          <a:bodyPr>
            <a:normAutofit fontScale="40000" lnSpcReduction="20000"/>
          </a:bodyPr>
          <a:lstStyle/>
          <a:p>
            <a:r>
              <a:rPr lang="en-US" sz="4200" dirty="0" smtClean="0"/>
              <a:t>Breeze Application</a:t>
            </a:r>
          </a:p>
          <a:p>
            <a:pPr marL="0" indent="0">
              <a:buNone/>
            </a:pPr>
            <a:endParaRPr lang="en-US" sz="4200" dirty="0" smtClean="0"/>
          </a:p>
          <a:p>
            <a:r>
              <a:rPr lang="en-US" dirty="0">
                <a:hlinkClick r:id="rId2"/>
              </a:rPr>
              <a:t>https://www.breeze.ca.gov</a:t>
            </a:r>
            <a:r>
              <a:rPr lang="en-US" dirty="0" smtClean="0">
                <a:hlinkClick r:id="rId2"/>
              </a:rPr>
              <a:t>/</a:t>
            </a:r>
            <a:r>
              <a:rPr lang="en-US" dirty="0" smtClean="0"/>
              <a:t> </a:t>
            </a:r>
            <a:endParaRPr lang="en-US" b="1" dirty="0" smtClean="0"/>
          </a:p>
          <a:p>
            <a:r>
              <a:rPr lang="en-US" b="1" dirty="0" smtClean="0"/>
              <a:t>Create </a:t>
            </a:r>
            <a:r>
              <a:rPr lang="en-US" b="1" dirty="0"/>
              <a:t>a User Account, if you have not already done so.</a:t>
            </a:r>
            <a:r>
              <a:rPr lang="en-US" dirty="0"/>
              <a:t/>
            </a:r>
            <a:br>
              <a:rPr lang="en-US" dirty="0"/>
            </a:br>
            <a:r>
              <a:rPr lang="en-US" dirty="0"/>
              <a:t/>
            </a:r>
            <a:br>
              <a:rPr lang="en-US" dirty="0"/>
            </a:br>
            <a:r>
              <a:rPr lang="en-US" b="1" dirty="0" smtClean="0"/>
              <a:t>Once </a:t>
            </a:r>
            <a:r>
              <a:rPr lang="en-US" b="1" dirty="0"/>
              <a:t>you have created a User Account, you can begin entering application information by selecting: 1 – RN Initial Exam Application from the dropdown box below Start a New Application or Take an Exam.</a:t>
            </a:r>
            <a:endParaRPr lang="en-US" dirty="0"/>
          </a:p>
          <a:p>
            <a:pPr lvl="1"/>
            <a:r>
              <a:rPr lang="en-US" dirty="0"/>
              <a:t>Please read the questions carefully before responding.</a:t>
            </a:r>
          </a:p>
          <a:p>
            <a:pPr lvl="1"/>
            <a:r>
              <a:rPr lang="en-US" dirty="0"/>
              <a:t>Please ensure all application documents, including application, fingerprints, and Pearson VUE are listed as it appears on your Driver’s License.</a:t>
            </a:r>
          </a:p>
          <a:p>
            <a:r>
              <a:rPr lang="en-US" b="1" dirty="0"/>
              <a:t>At the end of the application process, you will have the opportunity to attach documents to the application. Please attach as much information as possible to reduce paperwork, speed the review process, and reduce the need for deficiency letters.</a:t>
            </a:r>
            <a:endParaRPr lang="en-US" dirty="0"/>
          </a:p>
          <a:p>
            <a:pPr lvl="1"/>
            <a:r>
              <a:rPr lang="en-US" u="sng" dirty="0"/>
              <a:t>You can scan and attach the following documents to your online application:</a:t>
            </a:r>
            <a:endParaRPr lang="en-US" dirty="0"/>
          </a:p>
          <a:p>
            <a:pPr lvl="2"/>
            <a:r>
              <a:rPr lang="en-US" dirty="0"/>
              <a:t>Completed Examination Identification Form with Photo attached</a:t>
            </a:r>
          </a:p>
          <a:p>
            <a:pPr lvl="2"/>
            <a:r>
              <a:rPr lang="en-US" dirty="0"/>
              <a:t>Completed </a:t>
            </a:r>
            <a:r>
              <a:rPr lang="en-US" dirty="0" err="1"/>
              <a:t>LiveScan</a:t>
            </a:r>
            <a:r>
              <a:rPr lang="en-US" dirty="0"/>
              <a:t> Form (if fingerprinted in California)</a:t>
            </a:r>
          </a:p>
          <a:p>
            <a:pPr lvl="2"/>
            <a:r>
              <a:rPr lang="en-US" dirty="0"/>
              <a:t>Completed Request for Accommodation of Disabilities form, if applicable</a:t>
            </a:r>
          </a:p>
          <a:p>
            <a:pPr lvl="1"/>
            <a:r>
              <a:rPr lang="en-US" u="sng" dirty="0"/>
              <a:t>For students disclosing previous conviction(s) and/or discipline(s), you can attach:</a:t>
            </a:r>
            <a:endParaRPr lang="en-US" dirty="0"/>
          </a:p>
          <a:p>
            <a:pPr lvl="2"/>
            <a:r>
              <a:rPr lang="en-US" dirty="0"/>
              <a:t>Letter of explanation (signed and dated)</a:t>
            </a:r>
          </a:p>
          <a:p>
            <a:pPr lvl="2"/>
            <a:r>
              <a:rPr lang="en-US" dirty="0"/>
              <a:t>Letter(s) of recommendation/support</a:t>
            </a:r>
          </a:p>
          <a:p>
            <a:pPr lvl="2"/>
            <a:r>
              <a:rPr lang="en-US" dirty="0"/>
              <a:t>Any other rehabilitation information listed in section II of the </a:t>
            </a:r>
            <a:r>
              <a:rPr lang="en-US" dirty="0">
                <a:hlinkClick r:id="rId3"/>
              </a:rPr>
              <a:t>Exam Application Instructions</a:t>
            </a:r>
            <a:endParaRPr lang="en-US" dirty="0"/>
          </a:p>
          <a:p>
            <a:pPr lvl="1"/>
            <a:r>
              <a:rPr lang="en-US" u="sng" dirty="0"/>
              <a:t>You must still have the following documents submitted via US Mail:</a:t>
            </a:r>
            <a:endParaRPr lang="en-US" dirty="0"/>
          </a:p>
          <a:p>
            <a:pPr lvl="2"/>
            <a:r>
              <a:rPr lang="en-US" dirty="0"/>
              <a:t>Completed Request for Transcript form with certified Transcripts sent directly from the nursing school</a:t>
            </a:r>
          </a:p>
          <a:p>
            <a:pPr lvl="2"/>
            <a:r>
              <a:rPr lang="en-US" dirty="0"/>
              <a:t>Completed Individual Candidate Roster sent directly from the nursing school</a:t>
            </a:r>
          </a:p>
          <a:p>
            <a:pPr lvl="2"/>
            <a:r>
              <a:rPr lang="en-US" dirty="0"/>
              <a:t>Completed Fingerprint Hard Card(s), if applicable</a:t>
            </a:r>
          </a:p>
          <a:p>
            <a:pPr lvl="2"/>
            <a:r>
              <a:rPr lang="en-US" dirty="0"/>
              <a:t>Certified court and arrest documents, if applicable</a:t>
            </a:r>
          </a:p>
          <a:p>
            <a:pPr lvl="2"/>
            <a:r>
              <a:rPr lang="en-US" dirty="0"/>
              <a:t>Rehabilitation documentation, if applicable</a:t>
            </a:r>
          </a:p>
          <a:p>
            <a:endParaRPr lang="en-US" dirty="0"/>
          </a:p>
        </p:txBody>
      </p:sp>
    </p:spTree>
    <p:extLst>
      <p:ext uri="{BB962C8B-B14F-4D97-AF65-F5344CB8AC3E}">
        <p14:creationId xmlns:p14="http://schemas.microsoft.com/office/powerpoint/2010/main" val="831827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0352"/>
            <a:ext cx="8229600" cy="4956048"/>
          </a:xfrm>
        </p:spPr>
        <p:txBody>
          <a:bodyPr>
            <a:normAutofit lnSpcReduction="10000"/>
          </a:bodyPr>
          <a:lstStyle/>
          <a:p>
            <a:r>
              <a:rPr lang="en-US" dirty="0" smtClean="0"/>
              <a:t>Reporting Prior Convictions and Discipline</a:t>
            </a:r>
          </a:p>
          <a:p>
            <a:pPr lvl="1"/>
            <a:r>
              <a:rPr lang="en-US" dirty="0" smtClean="0"/>
              <a:t>Includes traffic violations of $1000 or more</a:t>
            </a:r>
          </a:p>
          <a:p>
            <a:pPr lvl="1"/>
            <a:r>
              <a:rPr lang="en-US" dirty="0" smtClean="0"/>
              <a:t>Applications are handled on case by case basis</a:t>
            </a:r>
          </a:p>
          <a:p>
            <a:pPr lvl="1"/>
            <a:r>
              <a:rPr lang="en-US" dirty="0" smtClean="0"/>
              <a:t>If you are </a:t>
            </a:r>
            <a:r>
              <a:rPr lang="en-US" b="1" dirty="0" smtClean="0"/>
              <a:t>unsure, safer to disclose</a:t>
            </a:r>
          </a:p>
          <a:p>
            <a:pPr lvl="1"/>
            <a:r>
              <a:rPr lang="en-US" dirty="0" smtClean="0"/>
              <a:t>Considerations made by Board:</a:t>
            </a:r>
          </a:p>
          <a:p>
            <a:pPr lvl="3"/>
            <a:r>
              <a:rPr lang="en-US" dirty="0" smtClean="0"/>
              <a:t>Age of incident</a:t>
            </a:r>
          </a:p>
          <a:p>
            <a:pPr lvl="3"/>
            <a:r>
              <a:rPr lang="en-US" dirty="0" smtClean="0"/>
              <a:t>Singular vs. multiple incidents</a:t>
            </a:r>
          </a:p>
          <a:p>
            <a:pPr lvl="3"/>
            <a:r>
              <a:rPr lang="en-US" dirty="0" smtClean="0"/>
              <a:t>Pattern of behavior</a:t>
            </a:r>
          </a:p>
          <a:p>
            <a:pPr lvl="3"/>
            <a:r>
              <a:rPr lang="en-US" dirty="0" smtClean="0"/>
              <a:t>Age at time of incident</a:t>
            </a:r>
          </a:p>
          <a:p>
            <a:pPr lvl="3"/>
            <a:r>
              <a:rPr lang="en-US" dirty="0" smtClean="0"/>
              <a:t>Elements of the incident, </a:t>
            </a:r>
            <a:r>
              <a:rPr lang="en-US" dirty="0" err="1" smtClean="0"/>
              <a:t>i.e</a:t>
            </a:r>
            <a:r>
              <a:rPr lang="en-US" dirty="0" smtClean="0"/>
              <a:t>, sexual in nature, abuse, children involved, chemical abuse, mental illness, etc.</a:t>
            </a:r>
          </a:p>
          <a:p>
            <a:pPr lvl="3"/>
            <a:endParaRPr lang="en-US" dirty="0"/>
          </a:p>
          <a:p>
            <a:pPr lvl="3"/>
            <a:r>
              <a:rPr lang="en-US" dirty="0" smtClean="0"/>
              <a:t>Please keep in mind that if you have a background issue, your NCLEX application can take up to 6 months for processing.</a:t>
            </a:r>
            <a:endParaRPr lang="en-US" dirty="0"/>
          </a:p>
        </p:txBody>
      </p:sp>
    </p:spTree>
    <p:extLst>
      <p:ext uri="{BB962C8B-B14F-4D97-AF65-F5344CB8AC3E}">
        <p14:creationId xmlns:p14="http://schemas.microsoft.com/office/powerpoint/2010/main" val="2278737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0352"/>
            <a:ext cx="8077200" cy="5032248"/>
          </a:xfrm>
        </p:spPr>
        <p:txBody>
          <a:bodyPr>
            <a:normAutofit fontScale="85000" lnSpcReduction="20000"/>
          </a:bodyPr>
          <a:lstStyle/>
          <a:p>
            <a:r>
              <a:rPr lang="en-US" b="1" dirty="0"/>
              <a:t>Do not </a:t>
            </a:r>
            <a:r>
              <a:rPr lang="en-US" b="1" dirty="0" smtClean="0"/>
              <a:t> register </a:t>
            </a:r>
            <a:r>
              <a:rPr lang="en-US" b="1" dirty="0"/>
              <a:t>with the testing service, Pearson VUE until </a:t>
            </a:r>
            <a:r>
              <a:rPr lang="en-US" b="1" dirty="0">
                <a:solidFill>
                  <a:srgbClr val="FF0000"/>
                </a:solidFill>
              </a:rPr>
              <a:t>after</a:t>
            </a:r>
            <a:r>
              <a:rPr lang="en-US" b="1" dirty="0"/>
              <a:t> </a:t>
            </a:r>
            <a:r>
              <a:rPr lang="en-US" b="1" dirty="0" smtClean="0"/>
              <a:t>you </a:t>
            </a:r>
            <a:r>
              <a:rPr lang="en-US" b="1" dirty="0"/>
              <a:t>have received an eligibility notice from the Board.</a:t>
            </a:r>
            <a:r>
              <a:rPr lang="en-US" dirty="0"/>
              <a:t>  If for some reason </a:t>
            </a:r>
            <a:r>
              <a:rPr lang="en-US" dirty="0" smtClean="0"/>
              <a:t>you are found not eligible </a:t>
            </a:r>
            <a:r>
              <a:rPr lang="en-US" dirty="0"/>
              <a:t>for the NCLEX-RN examination, </a:t>
            </a:r>
            <a:r>
              <a:rPr lang="en-US" dirty="0" smtClean="0"/>
              <a:t>you </a:t>
            </a:r>
            <a:r>
              <a:rPr lang="en-US" dirty="0"/>
              <a:t>could lose the $200.00 registration fee. </a:t>
            </a:r>
          </a:p>
          <a:p>
            <a:endParaRPr lang="en-US" dirty="0"/>
          </a:p>
          <a:p>
            <a:r>
              <a:rPr lang="en-US" dirty="0"/>
              <a:t>When the registration is matched with the Board’s eligibility, an Authorization to Test (ATT) is sent from Pearson VUE. All personal information </a:t>
            </a:r>
            <a:r>
              <a:rPr lang="en-US" b="1" u="sng" dirty="0"/>
              <a:t>must match</a:t>
            </a:r>
            <a:r>
              <a:rPr lang="en-US" dirty="0"/>
              <a:t> exactly with the application submitted to the Board (e.g., name, Mother’s maiden name, address of record, e-mail address, date of birth, U.S. Social Security Number), or an ATT will not be issued.</a:t>
            </a:r>
          </a:p>
          <a:p>
            <a:pPr marL="0" indent="0">
              <a:buNone/>
            </a:pPr>
            <a:endParaRPr lang="en-US" dirty="0"/>
          </a:p>
        </p:txBody>
      </p:sp>
      <p:sp>
        <p:nvSpPr>
          <p:cNvPr id="4" name="Rectangle 3"/>
          <p:cNvSpPr/>
          <p:nvPr/>
        </p:nvSpPr>
        <p:spPr>
          <a:xfrm>
            <a:off x="685800" y="1600200"/>
            <a:ext cx="7848600" cy="830997"/>
          </a:xfrm>
          <a:prstGeom prst="rect">
            <a:avLst/>
          </a:prstGeom>
        </p:spPr>
        <p:txBody>
          <a:bodyPr wrap="square">
            <a:spAutoFit/>
          </a:bodyPr>
          <a:lstStyle/>
          <a:p>
            <a:endParaRPr lang="en-US" sz="1600" dirty="0" smtClean="0"/>
          </a:p>
          <a:p>
            <a:r>
              <a:rPr lang="en-US" sz="1600" dirty="0" smtClean="0"/>
              <a:t>  </a:t>
            </a:r>
          </a:p>
          <a:p>
            <a:endParaRPr lang="en-US" sz="1600" dirty="0"/>
          </a:p>
        </p:txBody>
      </p:sp>
    </p:spTree>
    <p:extLst>
      <p:ext uri="{BB962C8B-B14F-4D97-AF65-F5344CB8AC3E}">
        <p14:creationId xmlns:p14="http://schemas.microsoft.com/office/powerpoint/2010/main" val="475756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Upon receipt of the ATT </a:t>
            </a:r>
            <a:r>
              <a:rPr lang="en-US" dirty="0" smtClean="0"/>
              <a:t>you can </a:t>
            </a:r>
            <a:r>
              <a:rPr lang="en-US" dirty="0"/>
              <a:t>schedule a testing appointment at a Pearson Professional Center, of </a:t>
            </a:r>
            <a:r>
              <a:rPr lang="en-US" dirty="0" smtClean="0"/>
              <a:t>your </a:t>
            </a:r>
            <a:r>
              <a:rPr lang="en-US" dirty="0"/>
              <a:t>choice, by telephone or website.  </a:t>
            </a:r>
            <a:r>
              <a:rPr lang="en-US" dirty="0" smtClean="0"/>
              <a:t>Remember that </a:t>
            </a:r>
            <a:r>
              <a:rPr lang="en-US" dirty="0"/>
              <a:t>their identification (e.g., driver’s license, passport, </a:t>
            </a:r>
            <a:r>
              <a:rPr lang="en-US" dirty="0" err="1"/>
              <a:t>etc</a:t>
            </a:r>
            <a:r>
              <a:rPr lang="en-US" dirty="0"/>
              <a:t>) provided at the test site </a:t>
            </a:r>
            <a:r>
              <a:rPr lang="en-US" b="1" u="sng" dirty="0"/>
              <a:t>must match</a:t>
            </a:r>
            <a:r>
              <a:rPr lang="en-US" dirty="0"/>
              <a:t> the name provided to the Board, testing vendor and the ATT.</a:t>
            </a:r>
          </a:p>
          <a:p>
            <a:endParaRPr lang="en-US" dirty="0"/>
          </a:p>
        </p:txBody>
      </p:sp>
    </p:spTree>
    <p:extLst>
      <p:ext uri="{BB962C8B-B14F-4D97-AF65-F5344CB8AC3E}">
        <p14:creationId xmlns:p14="http://schemas.microsoft.com/office/powerpoint/2010/main" val="3665398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422648"/>
          </a:xfrm>
        </p:spPr>
        <p:txBody>
          <a:bodyPr>
            <a:normAutofit fontScale="25000" lnSpcReduction="20000"/>
          </a:bodyPr>
          <a:lstStyle/>
          <a:p>
            <a:r>
              <a:rPr lang="en-US" sz="8000" dirty="0"/>
              <a:t>The Board no longer accepts applications unless it contains a valid U.S. Social Security Number. </a:t>
            </a:r>
            <a:endParaRPr lang="en-US" sz="8000" dirty="0" smtClean="0"/>
          </a:p>
          <a:p>
            <a:endParaRPr lang="en-US" sz="8000" dirty="0"/>
          </a:p>
          <a:p>
            <a:r>
              <a:rPr lang="en-US" sz="8000" dirty="0"/>
              <a:t>Don’t forget to send in your 2x2 passport photo (its on the checklist) </a:t>
            </a:r>
            <a:endParaRPr lang="en-US" sz="8000" dirty="0" smtClean="0"/>
          </a:p>
          <a:p>
            <a:endParaRPr lang="en-US" sz="8000" dirty="0"/>
          </a:p>
          <a:p>
            <a:r>
              <a:rPr lang="en-US" sz="8000" dirty="0" smtClean="0"/>
              <a:t>You must have completed “all” of your GE Requirements to submit the forms to my office and to apply to the Board.  If you have not completed all of your classes, please send me an email with what classes you have to finish and your plan for completion.</a:t>
            </a:r>
          </a:p>
          <a:p>
            <a:endParaRPr lang="en-US" sz="8000" dirty="0"/>
          </a:p>
          <a:p>
            <a:endParaRPr lang="en-US" dirty="0" smtClean="0"/>
          </a:p>
          <a:p>
            <a:endParaRPr lang="en-US" dirty="0"/>
          </a:p>
          <a:p>
            <a:endParaRPr lang="en-US" dirty="0" smtClean="0"/>
          </a:p>
          <a:p>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p>
          <a:p>
            <a:endParaRPr lang="en-US" dirty="0"/>
          </a:p>
        </p:txBody>
      </p:sp>
    </p:spTree>
    <p:extLst>
      <p:ext uri="{BB962C8B-B14F-4D97-AF65-F5344CB8AC3E}">
        <p14:creationId xmlns:p14="http://schemas.microsoft.com/office/powerpoint/2010/main" val="2959954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2920" y="530352"/>
            <a:ext cx="8183880" cy="5108448"/>
          </a:xfrm>
        </p:spPr>
        <p:txBody>
          <a:bodyPr>
            <a:normAutofit lnSpcReduction="10000"/>
          </a:bodyPr>
          <a:lstStyle/>
          <a:p>
            <a:r>
              <a:rPr lang="en-US" dirty="0" smtClean="0"/>
              <a:t>Program Roster with Director approval of graduates will be sent to the Board December 4th</a:t>
            </a:r>
          </a:p>
          <a:p>
            <a:r>
              <a:rPr lang="en-US" dirty="0" smtClean="0"/>
              <a:t>Evergreen will upload your transcripts to the BRN/Cloud approximately 2 to 3 weeks after graduation </a:t>
            </a:r>
          </a:p>
          <a:p>
            <a:r>
              <a:rPr lang="en-US" dirty="0" smtClean="0"/>
              <a:t>Board is indicating that you should receive your NCLEX test date in January</a:t>
            </a:r>
          </a:p>
          <a:p>
            <a:r>
              <a:rPr lang="en-US" dirty="0" smtClean="0"/>
              <a:t>If you have not yet completed your coursework for graduation, please let me know, you can not apply for NCLEX until completed</a:t>
            </a:r>
            <a:endParaRPr lang="en-US" dirty="0"/>
          </a:p>
        </p:txBody>
      </p:sp>
    </p:spTree>
    <p:extLst>
      <p:ext uri="{BB962C8B-B14F-4D97-AF65-F5344CB8AC3E}">
        <p14:creationId xmlns:p14="http://schemas.microsoft.com/office/powerpoint/2010/main" val="18784186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EVC Document – Internal" ma:contentTypeID="0x0101008814C87BFF5DCA46B3CDF34E451A114D010054113A5147591E4C99D5CF3A5C94ED93" ma:contentTypeVersion="14" ma:contentTypeDescription="" ma:contentTypeScope="" ma:versionID="7a48fafe7a59157c030809ed0f97b794">
  <xsd:schema xmlns:xsd="http://www.w3.org/2001/XMLSchema" xmlns:xs="http://www.w3.org/2001/XMLSchema" xmlns:p="http://schemas.microsoft.com/office/2006/metadata/properties" xmlns:ns2="59b7bdba-f2c8-45aa-809f-57bbfd2e30dd" xmlns:ns3="bd7ffac6-bcc3-4f4c-a254-f6af76117e54" xmlns:ns4="http://schemas.microsoft.com/sharepoint/v4" xmlns:ns5="d394ab7b-a476-4483-8595-f8818f3c6f3b" targetNamespace="http://schemas.microsoft.com/office/2006/metadata/properties" ma:root="true" ma:fieldsID="a9b373c7f454b3b4a6e64d7bb5ece86d" ns2:_="" ns3:_="" ns4:_="" ns5:_="">
    <xsd:import namespace="59b7bdba-f2c8-45aa-809f-57bbfd2e30dd"/>
    <xsd:import namespace="bd7ffac6-bcc3-4f4c-a254-f6af76117e54"/>
    <xsd:import namespace="http://schemas.microsoft.com/sharepoint/v4"/>
    <xsd:import namespace="d394ab7b-a476-4483-8595-f8818f3c6f3b"/>
    <xsd:element name="properties">
      <xsd:complexType>
        <xsd:sequence>
          <xsd:element name="documentManagement">
            <xsd:complexType>
              <xsd:all>
                <xsd:element ref="ns2:sjeccdGroup" minOccurs="0"/>
                <xsd:element ref="ns3:sjeccdOwner" minOccurs="0"/>
                <xsd:element ref="ns3:sjeccdRollupDescription" minOccurs="0"/>
                <xsd:element ref="ns2:TaxCatchAll" minOccurs="0"/>
                <xsd:element ref="ns2:TaxCatchAllLabel" minOccurs="0"/>
                <xsd:element ref="ns3:k60e436164b54aa196d27635423c1081" minOccurs="0"/>
                <xsd:element ref="ns2:kc6110bfc9ef43d3aa85f9287f399c79" minOccurs="0"/>
                <xsd:element ref="ns4:IconOverlay" minOccurs="0"/>
                <xsd:element ref="ns5:b6v5"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b7bdba-f2c8-45aa-809f-57bbfd2e30dd" elementFormDefault="qualified">
    <xsd:import namespace="http://schemas.microsoft.com/office/2006/documentManagement/types"/>
    <xsd:import namespace="http://schemas.microsoft.com/office/infopath/2007/PartnerControls"/>
    <xsd:element name="sjeccdGroup" ma:index="2" nillable="true" ma:displayName="Group" ma:internalName="sjeccdGroup">
      <xsd:simpleType>
        <xsd:restriction base="dms:Text">
          <xsd:maxLength value="255"/>
        </xsd:restriction>
      </xsd:simpleType>
    </xsd:element>
    <xsd:element name="TaxCatchAll" ma:index="8" nillable="true" ma:displayName="Taxonomy Catch All Column" ma:hidden="true" ma:list="{8f99aee4-a71b-4dc1-8143-ce2cbaeb954e}" ma:internalName="TaxCatchAll" ma:readOnly="false" ma:showField="CatchAllData" ma:web="59b7bdba-f2c8-45aa-809f-57bbfd2e30dd">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8f99aee4-a71b-4dc1-8143-ce2cbaeb954e}" ma:internalName="TaxCatchAllLabel" ma:readOnly="false" ma:showField="CatchAllDataLabel" ma:web="59b7bdba-f2c8-45aa-809f-57bbfd2e30dd">
      <xsd:complexType>
        <xsd:complexContent>
          <xsd:extension base="dms:MultiChoiceLookup">
            <xsd:sequence>
              <xsd:element name="Value" type="dms:Lookup" maxOccurs="unbounded" minOccurs="0" nillable="true"/>
            </xsd:sequence>
          </xsd:extension>
        </xsd:complexContent>
      </xsd:complexType>
    </xsd:element>
    <xsd:element name="kc6110bfc9ef43d3aa85f9287f399c79" ma:index="15" ma:taxonomy="true" ma:internalName="kc6110bfc9ef43d3aa85f9287f399c79" ma:taxonomyFieldName="sjeccdShowOn" ma:displayName="Show On" ma:readOnly="false" ma:default="" ma:fieldId="{4c6110bf-c9ef-43d3-aa85-f9287f399c79}" ma:taxonomyMulti="true" ma:sspId="e0278837-e986-4e34-88a4-5576576461a7" ma:termSetId="6172037c-5aa4-4684-a242-fa1d07a24c9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d7ffac6-bcc3-4f4c-a254-f6af76117e54" elementFormDefault="qualified">
    <xsd:import namespace="http://schemas.microsoft.com/office/2006/documentManagement/types"/>
    <xsd:import namespace="http://schemas.microsoft.com/office/infopath/2007/PartnerControls"/>
    <xsd:element name="sjeccdOwner" ma:index="3" nillable="true" ma:displayName="Owner" ma:list="UserInfo" ma:SharePointGroup="0" ma:internalName="sjeccd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jeccdRollupDescription" ma:index="6" nillable="true" ma:displayName="Rollup Description" ma:internalName="sjeccdRollupDescription">
      <xsd:simpleType>
        <xsd:restriction base="dms:Note">
          <xsd:maxLength value="255"/>
        </xsd:restriction>
      </xsd:simpleType>
    </xsd:element>
    <xsd:element name="k60e436164b54aa196d27635423c1081" ma:index="10" nillable="true" ma:taxonomy="true" ma:internalName="k60e436164b54aa196d27635423c1081" ma:taxonomyFieldName="sjeccdEntity" ma:displayName="Entity" ma:readOnly="false" ma:default="" ma:fieldId="{460e4361-64b5-4aa1-96d2-7635423c1081}" ma:sspId="e0278837-e986-4e34-88a4-5576576461a7" ma:termSetId="9f4feb61-58b3-49a1-9c6c-81571ec8445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7"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394ab7b-a476-4483-8595-f8818f3c6f3b" elementFormDefault="qualified">
    <xsd:import namespace="http://schemas.microsoft.com/office/2006/documentManagement/types"/>
    <xsd:import namespace="http://schemas.microsoft.com/office/infopath/2007/PartnerControls"/>
    <xsd:element name="b6v5" ma:index="18" nillable="true" ma:displayName="Date and Time" ma:internalName="b6v5">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2" ma:displayName="Content Type"/>
        <xsd:element ref="dc:title"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jeccdOwner xmlns="bd7ffac6-bcc3-4f4c-a254-f6af76117e54">
      <UserInfo>
        <DisplayName>Long, Brittany A.</DisplayName>
        <AccountId>202</AccountId>
        <AccountType/>
      </UserInfo>
    </sjeccdOwner>
    <b6v5 xmlns="d394ab7b-a476-4483-8595-f8818f3c6f3b" xsi:nil="true"/>
    <TaxCatchAllLabel xmlns="59b7bdba-f2c8-45aa-809f-57bbfd2e30dd"/>
    <IconOverlay xmlns="http://schemas.microsoft.com/sharepoint/v4" xsi:nil="true"/>
    <kc6110bfc9ef43d3aa85f9287f399c79 xmlns="59b7bdba-f2c8-45aa-809f-57bbfd2e30dd">
      <Terms xmlns="http://schemas.microsoft.com/office/infopath/2007/PartnerControls">
        <TermInfo xmlns="http://schemas.microsoft.com/office/infopath/2007/PartnerControls">
          <TermName xmlns="http://schemas.microsoft.com/office/infopath/2007/PartnerControls">Nursing Enrollment</TermName>
          <TermId xmlns="http://schemas.microsoft.com/office/infopath/2007/PartnerControls">b977d206-ff36-4b52-970f-9ae924b15a38</TermId>
        </TermInfo>
      </Terms>
    </kc6110bfc9ef43d3aa85f9287f399c79>
    <sjeccdRollupDescription xmlns="bd7ffac6-bcc3-4f4c-a254-f6af76117e54" xsi:nil="true"/>
    <TaxCatchAll xmlns="59b7bdba-f2c8-45aa-809f-57bbfd2e30dd">
      <Value>74</Value>
      <Value>1</Value>
    </TaxCatchAll>
    <k60e436164b54aa196d27635423c1081 xmlns="bd7ffac6-bcc3-4f4c-a254-f6af76117e54">
      <Terms xmlns="http://schemas.microsoft.com/office/infopath/2007/PartnerControls">
        <TermInfo xmlns="http://schemas.microsoft.com/office/infopath/2007/PartnerControls">
          <TermName xmlns="http://schemas.microsoft.com/office/infopath/2007/PartnerControls">EVC</TermName>
          <TermId xmlns="http://schemas.microsoft.com/office/infopath/2007/PartnerControls">e0724e3f-4a3d-444b-9655-a7b246ec0a0d</TermId>
        </TermInfo>
      </Terms>
    </k60e436164b54aa196d27635423c1081>
    <sjeccdGroup xmlns="59b7bdba-f2c8-45aa-809f-57bbfd2e30dd">NAH</sjeccdGroup>
  </documentManagement>
</p:properties>
</file>

<file path=customXml/itemProps1.xml><?xml version="1.0" encoding="utf-8"?>
<ds:datastoreItem xmlns:ds="http://schemas.openxmlformats.org/officeDocument/2006/customXml" ds:itemID="{E6AAAFA1-BA83-47C0-898C-0290EEBA89BE}"/>
</file>

<file path=customXml/itemProps2.xml><?xml version="1.0" encoding="utf-8"?>
<ds:datastoreItem xmlns:ds="http://schemas.openxmlformats.org/officeDocument/2006/customXml" ds:itemID="{A9365570-BFC8-4CCE-9984-35A739ECC9DC}"/>
</file>

<file path=customXml/itemProps3.xml><?xml version="1.0" encoding="utf-8"?>
<ds:datastoreItem xmlns:ds="http://schemas.openxmlformats.org/officeDocument/2006/customXml" ds:itemID="{57C6997E-D93D-4A88-A4EF-AAD7BB207760}"/>
</file>

<file path=docProps/app.xml><?xml version="1.0" encoding="utf-8"?>
<Properties xmlns="http://schemas.openxmlformats.org/officeDocument/2006/extended-properties" xmlns:vt="http://schemas.openxmlformats.org/officeDocument/2006/docPropsVTypes">
  <Template>Aspect</Template>
  <TotalTime>1938</TotalTime>
  <Words>616</Words>
  <Application>Microsoft Office PowerPoint</Application>
  <PresentationFormat>On-screen Show (4:3)</PresentationFormat>
  <Paragraphs>81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Verdana</vt:lpstr>
      <vt:lpstr>Wingdings 2</vt:lpstr>
      <vt:lpstr>Aspect</vt:lpstr>
      <vt:lpstr>Evergreen Valley College NCLEX Application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SJECCD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Evergreen Valley College NCLEX Application Review</dc:title>
  <dc:creator>Media</dc:creator>
  <cp:lastModifiedBy>Long, Brittany A.</cp:lastModifiedBy>
  <cp:revision>57</cp:revision>
  <cp:lastPrinted>2015-04-06T18:06:20Z</cp:lastPrinted>
  <dcterms:created xsi:type="dcterms:W3CDTF">2014-03-26T20:31:18Z</dcterms:created>
  <dcterms:modified xsi:type="dcterms:W3CDTF">2019-02-08T17:16:32Z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0x0101008814C87BFF5DCA46B3CDF34E451A114D010054113A5147591E4C99D5CF3A5C94ED93</vt:lpwstr>
  </property>
  <property fmtid="{D5CDD505-2E9C-101B-9397-08002B2CF9AE}" pid="3" name="sjeccdEntity">
    <vt:lpwstr>1;#EVC|e0724e3f-4a3d-444b-9655-a7b246ec0a0d</vt:lpwstr>
  </property>
  <property fmtid="{D5CDD505-2E9C-101B-9397-08002B2CF9AE}" pid="4" name="sjeccdShowOn">
    <vt:lpwstr>74;#Nursing Enrollment|b977d206-ff36-4b52-970f-9ae924b15a38</vt:lpwstr>
  </property>
</Properties>
</file>