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4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2.xml" ContentType="application/vnd.openxmlformats-officedocument.drawingml.diagramColors+xml"/>
  <Override PartName="/ppt/diagrams/colors4.xml" ContentType="application/vnd.openxmlformats-officedocument.drawingml.diagramColors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7D20C-5281-499F-9289-11373838385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C176201-90E7-4B96-A31C-1A4B88C2A03A}">
      <dgm:prSet/>
      <dgm:spPr/>
      <dgm:t>
        <a:bodyPr/>
        <a:lstStyle/>
        <a:p>
          <a:r>
            <a:rPr lang="en-US" b="0" i="0"/>
            <a:t>Most instructors are great</a:t>
          </a:r>
          <a:endParaRPr lang="en-US"/>
        </a:p>
      </dgm:t>
    </dgm:pt>
    <dgm:pt modelId="{B46E90F0-2927-45F1-8554-56E2D666C9E3}" type="parTrans" cxnId="{A477E39E-9F63-4873-944B-DC36CA22F776}">
      <dgm:prSet/>
      <dgm:spPr/>
      <dgm:t>
        <a:bodyPr/>
        <a:lstStyle/>
        <a:p>
          <a:endParaRPr lang="en-US"/>
        </a:p>
      </dgm:t>
    </dgm:pt>
    <dgm:pt modelId="{41D010D4-ECBB-4320-AB82-B9A28BB4BFE7}" type="sibTrans" cxnId="{A477E39E-9F63-4873-944B-DC36CA22F776}">
      <dgm:prSet/>
      <dgm:spPr/>
      <dgm:t>
        <a:bodyPr/>
        <a:lstStyle/>
        <a:p>
          <a:endParaRPr lang="en-US"/>
        </a:p>
      </dgm:t>
    </dgm:pt>
    <dgm:pt modelId="{B8438373-A6AC-4F4C-84D5-D25E0DAB6FD9}">
      <dgm:prSet/>
      <dgm:spPr/>
      <dgm:t>
        <a:bodyPr/>
        <a:lstStyle/>
        <a:p>
          <a:r>
            <a:rPr lang="en-US" b="0" i="0"/>
            <a:t>Good tutoring and financial aid support</a:t>
          </a:r>
          <a:endParaRPr lang="en-US"/>
        </a:p>
      </dgm:t>
    </dgm:pt>
    <dgm:pt modelId="{E971F706-C910-48A4-AE21-3C7609CC5ACA}" type="parTrans" cxnId="{83798057-1766-42A3-83F3-A652F6FCC89C}">
      <dgm:prSet/>
      <dgm:spPr/>
      <dgm:t>
        <a:bodyPr/>
        <a:lstStyle/>
        <a:p>
          <a:endParaRPr lang="en-US"/>
        </a:p>
      </dgm:t>
    </dgm:pt>
    <dgm:pt modelId="{2D4F96EE-518B-4DFF-9733-9D6C500229A6}" type="sibTrans" cxnId="{83798057-1766-42A3-83F3-A652F6FCC89C}">
      <dgm:prSet/>
      <dgm:spPr/>
      <dgm:t>
        <a:bodyPr/>
        <a:lstStyle/>
        <a:p>
          <a:endParaRPr lang="en-US"/>
        </a:p>
      </dgm:t>
    </dgm:pt>
    <dgm:pt modelId="{4D52E4F7-1B76-4DD3-B741-AD93A546A968}">
      <dgm:prSet/>
      <dgm:spPr/>
      <dgm:t>
        <a:bodyPr/>
        <a:lstStyle/>
        <a:p>
          <a:r>
            <a:rPr lang="en-US" b="0" i="0"/>
            <a:t>Specialized support programs</a:t>
          </a:r>
          <a:endParaRPr lang="en-US"/>
        </a:p>
      </dgm:t>
    </dgm:pt>
    <dgm:pt modelId="{C7C5C1AC-43B8-4BA6-8579-C785D38CE95A}" type="parTrans" cxnId="{E274BE52-F886-4A33-80D7-231BDF4E3756}">
      <dgm:prSet/>
      <dgm:spPr/>
      <dgm:t>
        <a:bodyPr/>
        <a:lstStyle/>
        <a:p>
          <a:endParaRPr lang="en-US"/>
        </a:p>
      </dgm:t>
    </dgm:pt>
    <dgm:pt modelId="{5259D2CF-0737-44BB-BC29-33BD678FEDC7}" type="sibTrans" cxnId="{E274BE52-F886-4A33-80D7-231BDF4E3756}">
      <dgm:prSet/>
      <dgm:spPr/>
      <dgm:t>
        <a:bodyPr/>
        <a:lstStyle/>
        <a:p>
          <a:endParaRPr lang="en-US"/>
        </a:p>
      </dgm:t>
    </dgm:pt>
    <dgm:pt modelId="{52B57A2F-F325-4FEB-9066-D68A84D6E775}">
      <dgm:prSet/>
      <dgm:spPr/>
      <dgm:t>
        <a:bodyPr/>
        <a:lstStyle/>
        <a:p>
          <a:r>
            <a:rPr lang="en-US" b="0" i="0"/>
            <a:t>Affirm, ENLACE, Aspire</a:t>
          </a:r>
          <a:endParaRPr lang="en-US"/>
        </a:p>
      </dgm:t>
    </dgm:pt>
    <dgm:pt modelId="{7AE27393-26B6-4915-AC1B-002BF0E4C13A}" type="parTrans" cxnId="{BAA6DBF2-0437-4EB6-AA0B-640921658C0A}">
      <dgm:prSet/>
      <dgm:spPr/>
      <dgm:t>
        <a:bodyPr/>
        <a:lstStyle/>
        <a:p>
          <a:endParaRPr lang="en-US"/>
        </a:p>
      </dgm:t>
    </dgm:pt>
    <dgm:pt modelId="{C3DDDE1D-8814-47CC-90AA-CFE78AEA4732}" type="sibTrans" cxnId="{BAA6DBF2-0437-4EB6-AA0B-640921658C0A}">
      <dgm:prSet/>
      <dgm:spPr/>
      <dgm:t>
        <a:bodyPr/>
        <a:lstStyle/>
        <a:p>
          <a:endParaRPr lang="en-US"/>
        </a:p>
      </dgm:t>
    </dgm:pt>
    <dgm:pt modelId="{F279195C-0592-41CC-ADA6-4C5342A807A1}">
      <dgm:prSet/>
      <dgm:spPr/>
      <dgm:t>
        <a:bodyPr/>
        <a:lstStyle/>
        <a:p>
          <a:r>
            <a:rPr lang="en-US" b="0" i="0"/>
            <a:t>Pandemic Response</a:t>
          </a:r>
          <a:endParaRPr lang="en-US"/>
        </a:p>
      </dgm:t>
    </dgm:pt>
    <dgm:pt modelId="{EA25FFFA-FD02-4F3A-BE65-8B01405EB000}" type="parTrans" cxnId="{C4472A84-6539-4C7C-9210-86A6B8CE6CA3}">
      <dgm:prSet/>
      <dgm:spPr/>
      <dgm:t>
        <a:bodyPr/>
        <a:lstStyle/>
        <a:p>
          <a:endParaRPr lang="en-US"/>
        </a:p>
      </dgm:t>
    </dgm:pt>
    <dgm:pt modelId="{DA4D126A-83A9-4639-91FB-92D87E7AA11F}" type="sibTrans" cxnId="{C4472A84-6539-4C7C-9210-86A6B8CE6CA3}">
      <dgm:prSet/>
      <dgm:spPr/>
      <dgm:t>
        <a:bodyPr/>
        <a:lstStyle/>
        <a:p>
          <a:endParaRPr lang="en-US"/>
        </a:p>
      </dgm:t>
    </dgm:pt>
    <dgm:pt modelId="{67BAE8ED-35AA-4341-814D-880DC6345F29}">
      <dgm:prSet/>
      <dgm:spPr/>
      <dgm:t>
        <a:bodyPr/>
        <a:lstStyle/>
        <a:p>
          <a:r>
            <a:rPr lang="en-US" b="0" i="0"/>
            <a:t>Vaccination requirements</a:t>
          </a:r>
          <a:endParaRPr lang="en-US"/>
        </a:p>
      </dgm:t>
    </dgm:pt>
    <dgm:pt modelId="{B49709F3-4A86-4C27-B1BF-5D8AB05E4449}" type="parTrans" cxnId="{26E313D0-021E-4B40-83A7-DDBD2B26D065}">
      <dgm:prSet/>
      <dgm:spPr/>
      <dgm:t>
        <a:bodyPr/>
        <a:lstStyle/>
        <a:p>
          <a:endParaRPr lang="en-US"/>
        </a:p>
      </dgm:t>
    </dgm:pt>
    <dgm:pt modelId="{0AA51585-B44F-473F-9E6F-3F0B548784C2}" type="sibTrans" cxnId="{26E313D0-021E-4B40-83A7-DDBD2B26D065}">
      <dgm:prSet/>
      <dgm:spPr/>
      <dgm:t>
        <a:bodyPr/>
        <a:lstStyle/>
        <a:p>
          <a:endParaRPr lang="en-US"/>
        </a:p>
      </dgm:t>
    </dgm:pt>
    <dgm:pt modelId="{AE7C682E-D483-487C-BD23-6BD406B9D734}">
      <dgm:prSet/>
      <dgm:spPr/>
      <dgm:t>
        <a:bodyPr/>
        <a:lstStyle/>
        <a:p>
          <a:r>
            <a:rPr lang="en-US" b="0" i="0"/>
            <a:t>Instructors are more organized online/in Canvas</a:t>
          </a:r>
          <a:endParaRPr lang="en-US"/>
        </a:p>
      </dgm:t>
    </dgm:pt>
    <dgm:pt modelId="{BEA60B88-5B54-482E-912F-17ECD60F5C65}" type="parTrans" cxnId="{BDA7F28A-67EE-48C2-ADE3-12381056DFF4}">
      <dgm:prSet/>
      <dgm:spPr/>
      <dgm:t>
        <a:bodyPr/>
        <a:lstStyle/>
        <a:p>
          <a:endParaRPr lang="en-US"/>
        </a:p>
      </dgm:t>
    </dgm:pt>
    <dgm:pt modelId="{3016F811-1F55-408A-8263-D5648DED0D36}" type="sibTrans" cxnId="{BDA7F28A-67EE-48C2-ADE3-12381056DFF4}">
      <dgm:prSet/>
      <dgm:spPr/>
      <dgm:t>
        <a:bodyPr/>
        <a:lstStyle/>
        <a:p>
          <a:endParaRPr lang="en-US"/>
        </a:p>
      </dgm:t>
    </dgm:pt>
    <dgm:pt modelId="{967F8BCF-842A-4306-A0B9-EE51EA40A5A2}" type="pres">
      <dgm:prSet presAssocID="{1D57D20C-5281-499F-9289-113738383855}" presName="linear" presStyleCnt="0">
        <dgm:presLayoutVars>
          <dgm:animLvl val="lvl"/>
          <dgm:resizeHandles val="exact"/>
        </dgm:presLayoutVars>
      </dgm:prSet>
      <dgm:spPr/>
    </dgm:pt>
    <dgm:pt modelId="{6C72722B-7B12-4EFC-8A7A-E4C67BFE49ED}" type="pres">
      <dgm:prSet presAssocID="{7C176201-90E7-4B96-A31C-1A4B88C2A03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0F99F0-DA0D-4531-880C-949D5123C402}" type="pres">
      <dgm:prSet presAssocID="{41D010D4-ECBB-4320-AB82-B9A28BB4BFE7}" presName="spacer" presStyleCnt="0"/>
      <dgm:spPr/>
    </dgm:pt>
    <dgm:pt modelId="{D8D77A0B-91FD-45E6-8AB3-31A11BC8B68F}" type="pres">
      <dgm:prSet presAssocID="{B8438373-A6AC-4F4C-84D5-D25E0DAB6F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D0BED1F-10FC-4C32-8A54-D8701443EFDE}" type="pres">
      <dgm:prSet presAssocID="{2D4F96EE-518B-4DFF-9733-9D6C500229A6}" presName="spacer" presStyleCnt="0"/>
      <dgm:spPr/>
    </dgm:pt>
    <dgm:pt modelId="{54A2A987-5D37-4696-BACA-78198E37DE15}" type="pres">
      <dgm:prSet presAssocID="{4D52E4F7-1B76-4DD3-B741-AD93A546A96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135501C-B18A-48E7-8D23-46238FDF3242}" type="pres">
      <dgm:prSet presAssocID="{4D52E4F7-1B76-4DD3-B741-AD93A546A968}" presName="childText" presStyleLbl="revTx" presStyleIdx="0" presStyleCnt="2">
        <dgm:presLayoutVars>
          <dgm:bulletEnabled val="1"/>
        </dgm:presLayoutVars>
      </dgm:prSet>
      <dgm:spPr/>
    </dgm:pt>
    <dgm:pt modelId="{E53F0E89-322A-407D-9F30-34F522600A81}" type="pres">
      <dgm:prSet presAssocID="{F279195C-0592-41CC-ADA6-4C5342A807A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AC23363-C7E3-4DE1-AEB2-B3C8317C9DBA}" type="pres">
      <dgm:prSet presAssocID="{F279195C-0592-41CC-ADA6-4C5342A807A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6397516-B4D4-4D2A-88C6-9A42AA068D5E}" type="presOf" srcId="{1D57D20C-5281-499F-9289-113738383855}" destId="{967F8BCF-842A-4306-A0B9-EE51EA40A5A2}" srcOrd="0" destOrd="0" presId="urn:microsoft.com/office/officeart/2005/8/layout/vList2"/>
    <dgm:cxn modelId="{4708CD60-6C28-4103-B020-492ECB4AF5F0}" type="presOf" srcId="{52B57A2F-F325-4FEB-9066-D68A84D6E775}" destId="{B135501C-B18A-48E7-8D23-46238FDF3242}" srcOrd="0" destOrd="0" presId="urn:microsoft.com/office/officeart/2005/8/layout/vList2"/>
    <dgm:cxn modelId="{2BA1BE44-58B2-4763-84CE-9D9FF5B60753}" type="presOf" srcId="{67BAE8ED-35AA-4341-814D-880DC6345F29}" destId="{8AC23363-C7E3-4DE1-AEB2-B3C8317C9DBA}" srcOrd="0" destOrd="0" presId="urn:microsoft.com/office/officeart/2005/8/layout/vList2"/>
    <dgm:cxn modelId="{E274BE52-F886-4A33-80D7-231BDF4E3756}" srcId="{1D57D20C-5281-499F-9289-113738383855}" destId="{4D52E4F7-1B76-4DD3-B741-AD93A546A968}" srcOrd="2" destOrd="0" parTransId="{C7C5C1AC-43B8-4BA6-8579-C785D38CE95A}" sibTransId="{5259D2CF-0737-44BB-BC29-33BD678FEDC7}"/>
    <dgm:cxn modelId="{3D289753-662E-4EBD-BF8A-1E9CFE969BEC}" type="presOf" srcId="{4D52E4F7-1B76-4DD3-B741-AD93A546A968}" destId="{54A2A987-5D37-4696-BACA-78198E37DE15}" srcOrd="0" destOrd="0" presId="urn:microsoft.com/office/officeart/2005/8/layout/vList2"/>
    <dgm:cxn modelId="{EB62E574-F77D-4D38-A8C4-C1A5B4E17EBD}" type="presOf" srcId="{B8438373-A6AC-4F4C-84D5-D25E0DAB6FD9}" destId="{D8D77A0B-91FD-45E6-8AB3-31A11BC8B68F}" srcOrd="0" destOrd="0" presId="urn:microsoft.com/office/officeart/2005/8/layout/vList2"/>
    <dgm:cxn modelId="{83798057-1766-42A3-83F3-A652F6FCC89C}" srcId="{1D57D20C-5281-499F-9289-113738383855}" destId="{B8438373-A6AC-4F4C-84D5-D25E0DAB6FD9}" srcOrd="1" destOrd="0" parTransId="{E971F706-C910-48A4-AE21-3C7609CC5ACA}" sibTransId="{2D4F96EE-518B-4DFF-9733-9D6C500229A6}"/>
    <dgm:cxn modelId="{C4472A84-6539-4C7C-9210-86A6B8CE6CA3}" srcId="{1D57D20C-5281-499F-9289-113738383855}" destId="{F279195C-0592-41CC-ADA6-4C5342A807A1}" srcOrd="3" destOrd="0" parTransId="{EA25FFFA-FD02-4F3A-BE65-8B01405EB000}" sibTransId="{DA4D126A-83A9-4639-91FB-92D87E7AA11F}"/>
    <dgm:cxn modelId="{BDA7F28A-67EE-48C2-ADE3-12381056DFF4}" srcId="{F279195C-0592-41CC-ADA6-4C5342A807A1}" destId="{AE7C682E-D483-487C-BD23-6BD406B9D734}" srcOrd="1" destOrd="0" parTransId="{BEA60B88-5B54-482E-912F-17ECD60F5C65}" sibTransId="{3016F811-1F55-408A-8263-D5648DED0D36}"/>
    <dgm:cxn modelId="{A477E39E-9F63-4873-944B-DC36CA22F776}" srcId="{1D57D20C-5281-499F-9289-113738383855}" destId="{7C176201-90E7-4B96-A31C-1A4B88C2A03A}" srcOrd="0" destOrd="0" parTransId="{B46E90F0-2927-45F1-8554-56E2D666C9E3}" sibTransId="{41D010D4-ECBB-4320-AB82-B9A28BB4BFE7}"/>
    <dgm:cxn modelId="{C6FBFCA3-C692-47A1-814A-55F48832365F}" type="presOf" srcId="{7C176201-90E7-4B96-A31C-1A4B88C2A03A}" destId="{6C72722B-7B12-4EFC-8A7A-E4C67BFE49ED}" srcOrd="0" destOrd="0" presId="urn:microsoft.com/office/officeart/2005/8/layout/vList2"/>
    <dgm:cxn modelId="{1A8AC0C6-358A-4380-AF48-32161BC0DB65}" type="presOf" srcId="{F279195C-0592-41CC-ADA6-4C5342A807A1}" destId="{E53F0E89-322A-407D-9F30-34F522600A81}" srcOrd="0" destOrd="0" presId="urn:microsoft.com/office/officeart/2005/8/layout/vList2"/>
    <dgm:cxn modelId="{26E313D0-021E-4B40-83A7-DDBD2B26D065}" srcId="{F279195C-0592-41CC-ADA6-4C5342A807A1}" destId="{67BAE8ED-35AA-4341-814D-880DC6345F29}" srcOrd="0" destOrd="0" parTransId="{B49709F3-4A86-4C27-B1BF-5D8AB05E4449}" sibTransId="{0AA51585-B44F-473F-9E6F-3F0B548784C2}"/>
    <dgm:cxn modelId="{5D19F5F1-A4C1-4896-A5B4-3FA1591D1EC9}" type="presOf" srcId="{AE7C682E-D483-487C-BD23-6BD406B9D734}" destId="{8AC23363-C7E3-4DE1-AEB2-B3C8317C9DBA}" srcOrd="0" destOrd="1" presId="urn:microsoft.com/office/officeart/2005/8/layout/vList2"/>
    <dgm:cxn modelId="{BAA6DBF2-0437-4EB6-AA0B-640921658C0A}" srcId="{4D52E4F7-1B76-4DD3-B741-AD93A546A968}" destId="{52B57A2F-F325-4FEB-9066-D68A84D6E775}" srcOrd="0" destOrd="0" parTransId="{7AE27393-26B6-4915-AC1B-002BF0E4C13A}" sibTransId="{C3DDDE1D-8814-47CC-90AA-CFE78AEA4732}"/>
    <dgm:cxn modelId="{5DD8537F-ECD6-4F32-A917-6446895BB838}" type="presParOf" srcId="{967F8BCF-842A-4306-A0B9-EE51EA40A5A2}" destId="{6C72722B-7B12-4EFC-8A7A-E4C67BFE49ED}" srcOrd="0" destOrd="0" presId="urn:microsoft.com/office/officeart/2005/8/layout/vList2"/>
    <dgm:cxn modelId="{383F8C7C-1622-49CF-B7E1-581E9321306A}" type="presParOf" srcId="{967F8BCF-842A-4306-A0B9-EE51EA40A5A2}" destId="{300F99F0-DA0D-4531-880C-949D5123C402}" srcOrd="1" destOrd="0" presId="urn:microsoft.com/office/officeart/2005/8/layout/vList2"/>
    <dgm:cxn modelId="{1943B1D1-25C9-43F2-B5F8-C046AB0B97C0}" type="presParOf" srcId="{967F8BCF-842A-4306-A0B9-EE51EA40A5A2}" destId="{D8D77A0B-91FD-45E6-8AB3-31A11BC8B68F}" srcOrd="2" destOrd="0" presId="urn:microsoft.com/office/officeart/2005/8/layout/vList2"/>
    <dgm:cxn modelId="{C3CC4EBA-EF7C-44D7-8AD6-1465C879C00C}" type="presParOf" srcId="{967F8BCF-842A-4306-A0B9-EE51EA40A5A2}" destId="{6D0BED1F-10FC-4C32-8A54-D8701443EFDE}" srcOrd="3" destOrd="0" presId="urn:microsoft.com/office/officeart/2005/8/layout/vList2"/>
    <dgm:cxn modelId="{658A6189-DD87-4518-AEA5-68986E1BAFF5}" type="presParOf" srcId="{967F8BCF-842A-4306-A0B9-EE51EA40A5A2}" destId="{54A2A987-5D37-4696-BACA-78198E37DE15}" srcOrd="4" destOrd="0" presId="urn:microsoft.com/office/officeart/2005/8/layout/vList2"/>
    <dgm:cxn modelId="{7ACC0589-1288-458E-AD1E-0B68B4D9059B}" type="presParOf" srcId="{967F8BCF-842A-4306-A0B9-EE51EA40A5A2}" destId="{B135501C-B18A-48E7-8D23-46238FDF3242}" srcOrd="5" destOrd="0" presId="urn:microsoft.com/office/officeart/2005/8/layout/vList2"/>
    <dgm:cxn modelId="{8984ECBC-0372-4BF2-BC8A-381D6D92BEF1}" type="presParOf" srcId="{967F8BCF-842A-4306-A0B9-EE51EA40A5A2}" destId="{E53F0E89-322A-407D-9F30-34F522600A81}" srcOrd="6" destOrd="0" presId="urn:microsoft.com/office/officeart/2005/8/layout/vList2"/>
    <dgm:cxn modelId="{EA864A75-D97A-4813-8005-984EFDF93744}" type="presParOf" srcId="{967F8BCF-842A-4306-A0B9-EE51EA40A5A2}" destId="{8AC23363-C7E3-4DE1-AEB2-B3C8317C9DB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A6ACD6-ED1A-41FB-99F0-2A6C7669718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A64487D-4030-430F-8974-9747E1C9565A}">
      <dgm:prSet/>
      <dgm:spPr/>
      <dgm:t>
        <a:bodyPr/>
        <a:lstStyle/>
        <a:p>
          <a:r>
            <a:rPr lang="en-US"/>
            <a:t>Scheduling</a:t>
          </a:r>
        </a:p>
      </dgm:t>
    </dgm:pt>
    <dgm:pt modelId="{FB2254EA-E51A-4096-A5BA-506138AF09BA}" type="parTrans" cxnId="{A36F8D59-3996-44CE-8E24-00EDB5F3787B}">
      <dgm:prSet/>
      <dgm:spPr/>
      <dgm:t>
        <a:bodyPr/>
        <a:lstStyle/>
        <a:p>
          <a:endParaRPr lang="en-US"/>
        </a:p>
      </dgm:t>
    </dgm:pt>
    <dgm:pt modelId="{6EB5E14E-9D6D-4905-8184-4C44A0E4C635}" type="sibTrans" cxnId="{A36F8D59-3996-44CE-8E24-00EDB5F3787B}">
      <dgm:prSet/>
      <dgm:spPr/>
      <dgm:t>
        <a:bodyPr/>
        <a:lstStyle/>
        <a:p>
          <a:endParaRPr lang="en-US"/>
        </a:p>
      </dgm:t>
    </dgm:pt>
    <dgm:pt modelId="{7C8A9D00-1C40-4523-B425-124D1F264E74}">
      <dgm:prSet/>
      <dgm:spPr/>
      <dgm:t>
        <a:bodyPr/>
        <a:lstStyle/>
        <a:p>
          <a:r>
            <a:rPr lang="en-US"/>
            <a:t>General</a:t>
          </a:r>
        </a:p>
      </dgm:t>
    </dgm:pt>
    <dgm:pt modelId="{D2696722-3349-4A53-B3C0-972A770A14ED}" type="parTrans" cxnId="{DEC61612-115E-41AB-B8C7-8F28D86A0008}">
      <dgm:prSet/>
      <dgm:spPr/>
      <dgm:t>
        <a:bodyPr/>
        <a:lstStyle/>
        <a:p>
          <a:endParaRPr lang="en-US"/>
        </a:p>
      </dgm:t>
    </dgm:pt>
    <dgm:pt modelId="{57DFD01C-DFE1-4058-851A-C4218B3F5050}" type="sibTrans" cxnId="{DEC61612-115E-41AB-B8C7-8F28D86A0008}">
      <dgm:prSet/>
      <dgm:spPr/>
      <dgm:t>
        <a:bodyPr/>
        <a:lstStyle/>
        <a:p>
          <a:endParaRPr lang="en-US"/>
        </a:p>
      </dgm:t>
    </dgm:pt>
    <dgm:pt modelId="{854A6287-DDD0-45EA-A521-D0F2449708F7}">
      <dgm:prSet/>
      <dgm:spPr/>
      <dgm:t>
        <a:bodyPr/>
        <a:lstStyle/>
        <a:p>
          <a:r>
            <a:rPr lang="en-US"/>
            <a:t>2-part classes</a:t>
          </a:r>
        </a:p>
      </dgm:t>
    </dgm:pt>
    <dgm:pt modelId="{44E977C0-ADB3-4ED3-9092-579E15389919}" type="parTrans" cxnId="{179C75CC-ABD7-4F7B-9DAE-91E818DCE584}">
      <dgm:prSet/>
      <dgm:spPr/>
      <dgm:t>
        <a:bodyPr/>
        <a:lstStyle/>
        <a:p>
          <a:endParaRPr lang="en-US"/>
        </a:p>
      </dgm:t>
    </dgm:pt>
    <dgm:pt modelId="{FC6DA702-A438-4B62-8D96-9D540CD032B3}" type="sibTrans" cxnId="{179C75CC-ABD7-4F7B-9DAE-91E818DCE584}">
      <dgm:prSet/>
      <dgm:spPr/>
      <dgm:t>
        <a:bodyPr/>
        <a:lstStyle/>
        <a:p>
          <a:endParaRPr lang="en-US"/>
        </a:p>
      </dgm:t>
    </dgm:pt>
    <dgm:pt modelId="{F3ABDB0B-2948-4F1C-992F-F4F2283BCA3E}">
      <dgm:prSet/>
      <dgm:spPr/>
      <dgm:t>
        <a:bodyPr/>
        <a:lstStyle/>
        <a:p>
          <a:r>
            <a:rPr lang="en-US"/>
            <a:t>Inaccurate information from counseling</a:t>
          </a:r>
        </a:p>
      </dgm:t>
    </dgm:pt>
    <dgm:pt modelId="{BC79D902-638F-4546-A311-0C965647A6C9}" type="parTrans" cxnId="{7ECBF1E3-FF4D-450E-B03D-3144AAD8BCD4}">
      <dgm:prSet/>
      <dgm:spPr/>
      <dgm:t>
        <a:bodyPr/>
        <a:lstStyle/>
        <a:p>
          <a:endParaRPr lang="en-US"/>
        </a:p>
      </dgm:t>
    </dgm:pt>
    <dgm:pt modelId="{998D7F51-013F-44DD-B10A-AC57EB8DF071}" type="sibTrans" cxnId="{7ECBF1E3-FF4D-450E-B03D-3144AAD8BCD4}">
      <dgm:prSet/>
      <dgm:spPr/>
      <dgm:t>
        <a:bodyPr/>
        <a:lstStyle/>
        <a:p>
          <a:endParaRPr lang="en-US"/>
        </a:p>
      </dgm:t>
    </dgm:pt>
    <dgm:pt modelId="{8C761CFF-34A0-4FD8-89B9-2222C88FC352}">
      <dgm:prSet/>
      <dgm:spPr/>
      <dgm:t>
        <a:bodyPr/>
        <a:lstStyle/>
        <a:p>
          <a:r>
            <a:rPr lang="en-US"/>
            <a:t>Ed plans have extraneous classes</a:t>
          </a:r>
        </a:p>
      </dgm:t>
    </dgm:pt>
    <dgm:pt modelId="{E7BF5DFB-1F8E-40FB-AB4D-FC02966142AA}" type="parTrans" cxnId="{5E14FB75-3C40-4705-916B-65B3FD5FAC62}">
      <dgm:prSet/>
      <dgm:spPr/>
      <dgm:t>
        <a:bodyPr/>
        <a:lstStyle/>
        <a:p>
          <a:endParaRPr lang="en-US"/>
        </a:p>
      </dgm:t>
    </dgm:pt>
    <dgm:pt modelId="{3BB7D51C-AA09-43A9-AAE7-EA226C11E247}" type="sibTrans" cxnId="{5E14FB75-3C40-4705-916B-65B3FD5FAC62}">
      <dgm:prSet/>
      <dgm:spPr/>
      <dgm:t>
        <a:bodyPr/>
        <a:lstStyle/>
        <a:p>
          <a:endParaRPr lang="en-US"/>
        </a:p>
      </dgm:t>
    </dgm:pt>
    <dgm:pt modelId="{CC727A0F-3C81-40EB-B8F9-1157B4CDCD7F}">
      <dgm:prSet/>
      <dgm:spPr/>
      <dgm:t>
        <a:bodyPr/>
        <a:lstStyle/>
        <a:p>
          <a:r>
            <a:rPr lang="en-US"/>
            <a:t>Wi-Fi Not Strong/Secure</a:t>
          </a:r>
        </a:p>
      </dgm:t>
    </dgm:pt>
    <dgm:pt modelId="{74D08D52-6457-4A55-8DC7-FEAD82004A3F}" type="parTrans" cxnId="{DDF9EBE6-2C65-44F6-81CF-A11F560B626D}">
      <dgm:prSet/>
      <dgm:spPr/>
      <dgm:t>
        <a:bodyPr/>
        <a:lstStyle/>
        <a:p>
          <a:endParaRPr lang="en-US"/>
        </a:p>
      </dgm:t>
    </dgm:pt>
    <dgm:pt modelId="{C31B2D85-248D-40C4-A8F6-23302C7254E3}" type="sibTrans" cxnId="{DDF9EBE6-2C65-44F6-81CF-A11F560B626D}">
      <dgm:prSet/>
      <dgm:spPr/>
      <dgm:t>
        <a:bodyPr/>
        <a:lstStyle/>
        <a:p>
          <a:endParaRPr lang="en-US"/>
        </a:p>
      </dgm:t>
    </dgm:pt>
    <dgm:pt modelId="{3E7F08B6-A806-4FCB-B472-DB94FD387FC5}">
      <dgm:prSet/>
      <dgm:spPr/>
      <dgm:t>
        <a:bodyPr/>
        <a:lstStyle/>
        <a:p>
          <a:r>
            <a:rPr lang="en-US"/>
            <a:t>Communication</a:t>
          </a:r>
        </a:p>
      </dgm:t>
    </dgm:pt>
    <dgm:pt modelId="{E643249D-2996-485E-86F7-37FA4BE6D434}" type="parTrans" cxnId="{CE13B08F-433C-41DF-A737-A383AF2A9ADD}">
      <dgm:prSet/>
      <dgm:spPr/>
      <dgm:t>
        <a:bodyPr/>
        <a:lstStyle/>
        <a:p>
          <a:endParaRPr lang="en-US"/>
        </a:p>
      </dgm:t>
    </dgm:pt>
    <dgm:pt modelId="{DBB70A6E-C718-4CD7-885F-C310D72374FE}" type="sibTrans" cxnId="{CE13B08F-433C-41DF-A737-A383AF2A9ADD}">
      <dgm:prSet/>
      <dgm:spPr/>
      <dgm:t>
        <a:bodyPr/>
        <a:lstStyle/>
        <a:p>
          <a:endParaRPr lang="en-US"/>
        </a:p>
      </dgm:t>
    </dgm:pt>
    <dgm:pt modelId="{5C0F2047-DCE0-404C-AF9B-4DFC30AF2ED1}">
      <dgm:prSet/>
      <dgm:spPr/>
      <dgm:t>
        <a:bodyPr/>
        <a:lstStyle/>
        <a:p>
          <a:r>
            <a:rPr lang="en-US"/>
            <a:t>Instructors not responding in a timely manner</a:t>
          </a:r>
        </a:p>
      </dgm:t>
    </dgm:pt>
    <dgm:pt modelId="{A10A5838-887A-4DED-8883-7E7B397F33FE}" type="parTrans" cxnId="{2D0A0D90-561F-4577-8330-B4318EECBD6A}">
      <dgm:prSet/>
      <dgm:spPr/>
      <dgm:t>
        <a:bodyPr/>
        <a:lstStyle/>
        <a:p>
          <a:endParaRPr lang="en-US"/>
        </a:p>
      </dgm:t>
    </dgm:pt>
    <dgm:pt modelId="{0C365D4A-E957-42D1-BC9C-8FF93D635175}" type="sibTrans" cxnId="{2D0A0D90-561F-4577-8330-B4318EECBD6A}">
      <dgm:prSet/>
      <dgm:spPr/>
      <dgm:t>
        <a:bodyPr/>
        <a:lstStyle/>
        <a:p>
          <a:endParaRPr lang="en-US"/>
        </a:p>
      </dgm:t>
    </dgm:pt>
    <dgm:pt modelId="{00B8A760-C422-4D0F-800A-78859E8C3CBF}">
      <dgm:prSet/>
      <dgm:spPr/>
      <dgm:t>
        <a:bodyPr/>
        <a:lstStyle/>
        <a:p>
          <a:r>
            <a:rPr lang="en-US"/>
            <a:t>Difficult to navigate internal college communication</a:t>
          </a:r>
        </a:p>
      </dgm:t>
    </dgm:pt>
    <dgm:pt modelId="{A45B3B1F-677F-4363-B131-6AAD19715C24}" type="parTrans" cxnId="{90DE53BA-FCB3-4B6E-9FF9-B951D6413A69}">
      <dgm:prSet/>
      <dgm:spPr/>
      <dgm:t>
        <a:bodyPr/>
        <a:lstStyle/>
        <a:p>
          <a:endParaRPr lang="en-US"/>
        </a:p>
      </dgm:t>
    </dgm:pt>
    <dgm:pt modelId="{A17E4D25-CD8B-4BD4-8278-70A0A46B7299}" type="sibTrans" cxnId="{90DE53BA-FCB3-4B6E-9FF9-B951D6413A69}">
      <dgm:prSet/>
      <dgm:spPr/>
      <dgm:t>
        <a:bodyPr/>
        <a:lstStyle/>
        <a:p>
          <a:endParaRPr lang="en-US"/>
        </a:p>
      </dgm:t>
    </dgm:pt>
    <dgm:pt modelId="{F2531D63-3F17-4161-B577-5ABCAE28AB16}" type="pres">
      <dgm:prSet presAssocID="{1FA6ACD6-ED1A-41FB-99F0-2A6C7669718D}" presName="linear" presStyleCnt="0">
        <dgm:presLayoutVars>
          <dgm:animLvl val="lvl"/>
          <dgm:resizeHandles val="exact"/>
        </dgm:presLayoutVars>
      </dgm:prSet>
      <dgm:spPr/>
    </dgm:pt>
    <dgm:pt modelId="{15AE863B-E873-41BE-9FC0-4D59DDF91470}" type="pres">
      <dgm:prSet presAssocID="{8A64487D-4030-430F-8974-9747E1C9565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74E48B-B95C-44B7-9334-EC669AC7C595}" type="pres">
      <dgm:prSet presAssocID="{8A64487D-4030-430F-8974-9747E1C9565A}" presName="childText" presStyleLbl="revTx" presStyleIdx="0" presStyleCnt="3">
        <dgm:presLayoutVars>
          <dgm:bulletEnabled val="1"/>
        </dgm:presLayoutVars>
      </dgm:prSet>
      <dgm:spPr/>
    </dgm:pt>
    <dgm:pt modelId="{511486CA-99D6-4A16-939A-A4D8E9C002E7}" type="pres">
      <dgm:prSet presAssocID="{F3ABDB0B-2948-4F1C-992F-F4F2283BCA3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529DC1D-4DBF-419A-9BD1-6C75B9E46DCE}" type="pres">
      <dgm:prSet presAssocID="{F3ABDB0B-2948-4F1C-992F-F4F2283BCA3E}" presName="childText" presStyleLbl="revTx" presStyleIdx="1" presStyleCnt="3">
        <dgm:presLayoutVars>
          <dgm:bulletEnabled val="1"/>
        </dgm:presLayoutVars>
      </dgm:prSet>
      <dgm:spPr/>
    </dgm:pt>
    <dgm:pt modelId="{3E47265C-02BD-477D-8CFE-3754124B3CF2}" type="pres">
      <dgm:prSet presAssocID="{CC727A0F-3C81-40EB-B8F9-1157B4CDCD7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3F179F-EBDE-42BF-9977-DD994869C99A}" type="pres">
      <dgm:prSet presAssocID="{C31B2D85-248D-40C4-A8F6-23302C7254E3}" presName="spacer" presStyleCnt="0"/>
      <dgm:spPr/>
    </dgm:pt>
    <dgm:pt modelId="{4F8C1651-33FD-430D-A7E9-029C105B2F7C}" type="pres">
      <dgm:prSet presAssocID="{3E7F08B6-A806-4FCB-B472-DB94FD387FC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3B28483-EF05-4BDB-A47F-6BBE083FC96D}" type="pres">
      <dgm:prSet presAssocID="{3E7F08B6-A806-4FCB-B472-DB94FD387FC5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EC61612-115E-41AB-B8C7-8F28D86A0008}" srcId="{8A64487D-4030-430F-8974-9747E1C9565A}" destId="{7C8A9D00-1C40-4523-B425-124D1F264E74}" srcOrd="0" destOrd="0" parTransId="{D2696722-3349-4A53-B3C0-972A770A14ED}" sibTransId="{57DFD01C-DFE1-4058-851A-C4218B3F5050}"/>
    <dgm:cxn modelId="{51A7A61C-843E-4B9D-AE73-3E450491DF58}" type="presOf" srcId="{5C0F2047-DCE0-404C-AF9B-4DFC30AF2ED1}" destId="{83B28483-EF05-4BDB-A47F-6BBE083FC96D}" srcOrd="0" destOrd="0" presId="urn:microsoft.com/office/officeart/2005/8/layout/vList2"/>
    <dgm:cxn modelId="{A3B39E21-974C-423C-AE3F-3B3B4CD1CBED}" type="presOf" srcId="{3E7F08B6-A806-4FCB-B472-DB94FD387FC5}" destId="{4F8C1651-33FD-430D-A7E9-029C105B2F7C}" srcOrd="0" destOrd="0" presId="urn:microsoft.com/office/officeart/2005/8/layout/vList2"/>
    <dgm:cxn modelId="{DB5E5333-D48F-4E39-8309-788B19A3648A}" type="presOf" srcId="{00B8A760-C422-4D0F-800A-78859E8C3CBF}" destId="{83B28483-EF05-4BDB-A47F-6BBE083FC96D}" srcOrd="0" destOrd="1" presId="urn:microsoft.com/office/officeart/2005/8/layout/vList2"/>
    <dgm:cxn modelId="{AB99486B-274E-4384-9418-8E2FA152D1D5}" type="presOf" srcId="{1FA6ACD6-ED1A-41FB-99F0-2A6C7669718D}" destId="{F2531D63-3F17-4161-B577-5ABCAE28AB16}" srcOrd="0" destOrd="0" presId="urn:microsoft.com/office/officeart/2005/8/layout/vList2"/>
    <dgm:cxn modelId="{64532B4F-C7CD-4EA7-A4AD-F42B4FF3A10E}" type="presOf" srcId="{F3ABDB0B-2948-4F1C-992F-F4F2283BCA3E}" destId="{511486CA-99D6-4A16-939A-A4D8E9C002E7}" srcOrd="0" destOrd="0" presId="urn:microsoft.com/office/officeart/2005/8/layout/vList2"/>
    <dgm:cxn modelId="{5E14FB75-3C40-4705-916B-65B3FD5FAC62}" srcId="{F3ABDB0B-2948-4F1C-992F-F4F2283BCA3E}" destId="{8C761CFF-34A0-4FD8-89B9-2222C88FC352}" srcOrd="0" destOrd="0" parTransId="{E7BF5DFB-1F8E-40FB-AB4D-FC02966142AA}" sibTransId="{3BB7D51C-AA09-43A9-AAE7-EA226C11E247}"/>
    <dgm:cxn modelId="{A36F8D59-3996-44CE-8E24-00EDB5F3787B}" srcId="{1FA6ACD6-ED1A-41FB-99F0-2A6C7669718D}" destId="{8A64487D-4030-430F-8974-9747E1C9565A}" srcOrd="0" destOrd="0" parTransId="{FB2254EA-E51A-4096-A5BA-506138AF09BA}" sibTransId="{6EB5E14E-9D6D-4905-8184-4C44A0E4C635}"/>
    <dgm:cxn modelId="{CE13B08F-433C-41DF-A737-A383AF2A9ADD}" srcId="{1FA6ACD6-ED1A-41FB-99F0-2A6C7669718D}" destId="{3E7F08B6-A806-4FCB-B472-DB94FD387FC5}" srcOrd="3" destOrd="0" parTransId="{E643249D-2996-485E-86F7-37FA4BE6D434}" sibTransId="{DBB70A6E-C718-4CD7-885F-C310D72374FE}"/>
    <dgm:cxn modelId="{2D0A0D90-561F-4577-8330-B4318EECBD6A}" srcId="{3E7F08B6-A806-4FCB-B472-DB94FD387FC5}" destId="{5C0F2047-DCE0-404C-AF9B-4DFC30AF2ED1}" srcOrd="0" destOrd="0" parTransId="{A10A5838-887A-4DED-8883-7E7B397F33FE}" sibTransId="{0C365D4A-E957-42D1-BC9C-8FF93D635175}"/>
    <dgm:cxn modelId="{ECF8249D-5B57-48E0-A385-6C784473BC28}" type="presOf" srcId="{854A6287-DDD0-45EA-A521-D0F2449708F7}" destId="{2274E48B-B95C-44B7-9334-EC669AC7C595}" srcOrd="0" destOrd="1" presId="urn:microsoft.com/office/officeart/2005/8/layout/vList2"/>
    <dgm:cxn modelId="{69B40EA2-0775-4A26-BAFA-49C465BB8C23}" type="presOf" srcId="{CC727A0F-3C81-40EB-B8F9-1157B4CDCD7F}" destId="{3E47265C-02BD-477D-8CFE-3754124B3CF2}" srcOrd="0" destOrd="0" presId="urn:microsoft.com/office/officeart/2005/8/layout/vList2"/>
    <dgm:cxn modelId="{73C9C2A2-D1E1-4562-A962-800F57D08050}" type="presOf" srcId="{7C8A9D00-1C40-4523-B425-124D1F264E74}" destId="{2274E48B-B95C-44B7-9334-EC669AC7C595}" srcOrd="0" destOrd="0" presId="urn:microsoft.com/office/officeart/2005/8/layout/vList2"/>
    <dgm:cxn modelId="{90DE53BA-FCB3-4B6E-9FF9-B951D6413A69}" srcId="{3E7F08B6-A806-4FCB-B472-DB94FD387FC5}" destId="{00B8A760-C422-4D0F-800A-78859E8C3CBF}" srcOrd="1" destOrd="0" parTransId="{A45B3B1F-677F-4363-B131-6AAD19715C24}" sibTransId="{A17E4D25-CD8B-4BD4-8278-70A0A46B7299}"/>
    <dgm:cxn modelId="{179C75CC-ABD7-4F7B-9DAE-91E818DCE584}" srcId="{8A64487D-4030-430F-8974-9747E1C9565A}" destId="{854A6287-DDD0-45EA-A521-D0F2449708F7}" srcOrd="1" destOrd="0" parTransId="{44E977C0-ADB3-4ED3-9092-579E15389919}" sibTransId="{FC6DA702-A438-4B62-8D96-9D540CD032B3}"/>
    <dgm:cxn modelId="{7ECBF1E3-FF4D-450E-B03D-3144AAD8BCD4}" srcId="{1FA6ACD6-ED1A-41FB-99F0-2A6C7669718D}" destId="{F3ABDB0B-2948-4F1C-992F-F4F2283BCA3E}" srcOrd="1" destOrd="0" parTransId="{BC79D902-638F-4546-A311-0C965647A6C9}" sibTransId="{998D7F51-013F-44DD-B10A-AC57EB8DF071}"/>
    <dgm:cxn modelId="{DDF9EBE6-2C65-44F6-81CF-A11F560B626D}" srcId="{1FA6ACD6-ED1A-41FB-99F0-2A6C7669718D}" destId="{CC727A0F-3C81-40EB-B8F9-1157B4CDCD7F}" srcOrd="2" destOrd="0" parTransId="{74D08D52-6457-4A55-8DC7-FEAD82004A3F}" sibTransId="{C31B2D85-248D-40C4-A8F6-23302C7254E3}"/>
    <dgm:cxn modelId="{F7AAEBF7-083B-4745-AA03-7877ECAD5B07}" type="presOf" srcId="{8A64487D-4030-430F-8974-9747E1C9565A}" destId="{15AE863B-E873-41BE-9FC0-4D59DDF91470}" srcOrd="0" destOrd="0" presId="urn:microsoft.com/office/officeart/2005/8/layout/vList2"/>
    <dgm:cxn modelId="{62BB5FFB-6D4E-4F1E-8EFD-F60DC52F750B}" type="presOf" srcId="{8C761CFF-34A0-4FD8-89B9-2222C88FC352}" destId="{4529DC1D-4DBF-419A-9BD1-6C75B9E46DCE}" srcOrd="0" destOrd="0" presId="urn:microsoft.com/office/officeart/2005/8/layout/vList2"/>
    <dgm:cxn modelId="{8E41BB71-0111-4C3F-B4F6-67507DBF3976}" type="presParOf" srcId="{F2531D63-3F17-4161-B577-5ABCAE28AB16}" destId="{15AE863B-E873-41BE-9FC0-4D59DDF91470}" srcOrd="0" destOrd="0" presId="urn:microsoft.com/office/officeart/2005/8/layout/vList2"/>
    <dgm:cxn modelId="{BB277DEA-2392-4FB8-89E0-15EC7D97BED9}" type="presParOf" srcId="{F2531D63-3F17-4161-B577-5ABCAE28AB16}" destId="{2274E48B-B95C-44B7-9334-EC669AC7C595}" srcOrd="1" destOrd="0" presId="urn:microsoft.com/office/officeart/2005/8/layout/vList2"/>
    <dgm:cxn modelId="{0D8B61DD-AC10-4E23-AD8B-36A97A7652A7}" type="presParOf" srcId="{F2531D63-3F17-4161-B577-5ABCAE28AB16}" destId="{511486CA-99D6-4A16-939A-A4D8E9C002E7}" srcOrd="2" destOrd="0" presId="urn:microsoft.com/office/officeart/2005/8/layout/vList2"/>
    <dgm:cxn modelId="{86A53444-5E1F-45CF-B488-F4CE58C5F316}" type="presParOf" srcId="{F2531D63-3F17-4161-B577-5ABCAE28AB16}" destId="{4529DC1D-4DBF-419A-9BD1-6C75B9E46DCE}" srcOrd="3" destOrd="0" presId="urn:microsoft.com/office/officeart/2005/8/layout/vList2"/>
    <dgm:cxn modelId="{1AE91944-0639-47B1-AE2E-BE38D7A7698D}" type="presParOf" srcId="{F2531D63-3F17-4161-B577-5ABCAE28AB16}" destId="{3E47265C-02BD-477D-8CFE-3754124B3CF2}" srcOrd="4" destOrd="0" presId="urn:microsoft.com/office/officeart/2005/8/layout/vList2"/>
    <dgm:cxn modelId="{C7CD8E71-DF18-4F4A-928B-1E55E1BD9B29}" type="presParOf" srcId="{F2531D63-3F17-4161-B577-5ABCAE28AB16}" destId="{DB3F179F-EBDE-42BF-9977-DD994869C99A}" srcOrd="5" destOrd="0" presId="urn:microsoft.com/office/officeart/2005/8/layout/vList2"/>
    <dgm:cxn modelId="{521F1A35-F3D7-4D23-B189-3B664E7375CA}" type="presParOf" srcId="{F2531D63-3F17-4161-B577-5ABCAE28AB16}" destId="{4F8C1651-33FD-430D-A7E9-029C105B2F7C}" srcOrd="6" destOrd="0" presId="urn:microsoft.com/office/officeart/2005/8/layout/vList2"/>
    <dgm:cxn modelId="{349786AB-2F0A-4B87-8DC5-8536B500C651}" type="presParOf" srcId="{F2531D63-3F17-4161-B577-5ABCAE28AB16}" destId="{83B28483-EF05-4BDB-A47F-6BBE083FC96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3CFA65-5B45-47EF-9D94-09B05B81C6F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E4E7904-4582-4AB7-ACBB-9094B929F9EA}">
      <dgm:prSet/>
      <dgm:spPr/>
      <dgm:t>
        <a:bodyPr/>
        <a:lstStyle/>
        <a:p>
          <a:r>
            <a:rPr lang="en-US"/>
            <a:t>Not a first choice college</a:t>
          </a:r>
        </a:p>
      </dgm:t>
    </dgm:pt>
    <dgm:pt modelId="{37DE4F38-4BAC-4470-BB08-2E3E31EAD834}" type="parTrans" cxnId="{63F503CD-C09B-4790-9184-5CC66B93AAC7}">
      <dgm:prSet/>
      <dgm:spPr/>
      <dgm:t>
        <a:bodyPr/>
        <a:lstStyle/>
        <a:p>
          <a:endParaRPr lang="en-US"/>
        </a:p>
      </dgm:t>
    </dgm:pt>
    <dgm:pt modelId="{1D82FB08-D318-4A62-9A4D-B13404A42C3C}" type="sibTrans" cxnId="{63F503CD-C09B-4790-9184-5CC66B93AAC7}">
      <dgm:prSet/>
      <dgm:spPr/>
      <dgm:t>
        <a:bodyPr/>
        <a:lstStyle/>
        <a:p>
          <a:endParaRPr lang="en-US"/>
        </a:p>
      </dgm:t>
    </dgm:pt>
    <dgm:pt modelId="{33705077-B7C0-44C1-B333-C1A23C775228}">
      <dgm:prSet/>
      <dgm:spPr/>
      <dgm:t>
        <a:bodyPr/>
        <a:lstStyle/>
        <a:p>
          <a:r>
            <a:rPr lang="en-US"/>
            <a:t>Affordable</a:t>
          </a:r>
        </a:p>
      </dgm:t>
    </dgm:pt>
    <dgm:pt modelId="{244F9EAD-1EAF-4FA5-BC69-E9CD46C064DA}" type="parTrans" cxnId="{915AF2D3-215C-4D4F-B8BA-4334C58FDF77}">
      <dgm:prSet/>
      <dgm:spPr/>
      <dgm:t>
        <a:bodyPr/>
        <a:lstStyle/>
        <a:p>
          <a:endParaRPr lang="en-US"/>
        </a:p>
      </dgm:t>
    </dgm:pt>
    <dgm:pt modelId="{191A9184-F276-4918-B663-4132A4C1C86A}" type="sibTrans" cxnId="{915AF2D3-215C-4D4F-B8BA-4334C58FDF77}">
      <dgm:prSet/>
      <dgm:spPr/>
      <dgm:t>
        <a:bodyPr/>
        <a:lstStyle/>
        <a:p>
          <a:endParaRPr lang="en-US"/>
        </a:p>
      </dgm:t>
    </dgm:pt>
    <dgm:pt modelId="{DFD9F7F6-C8A6-4566-B572-BA08131188A8}">
      <dgm:prSet/>
      <dgm:spPr/>
      <dgm:t>
        <a:bodyPr/>
        <a:lstStyle/>
        <a:p>
          <a:r>
            <a:rPr lang="en-US"/>
            <a:t>A good place to explore for undecided students</a:t>
          </a:r>
        </a:p>
      </dgm:t>
    </dgm:pt>
    <dgm:pt modelId="{C678E901-C8BF-42FC-9B36-2F8909698B2F}" type="parTrans" cxnId="{952406FB-DC7E-40F3-BA4D-736965F656C7}">
      <dgm:prSet/>
      <dgm:spPr/>
      <dgm:t>
        <a:bodyPr/>
        <a:lstStyle/>
        <a:p>
          <a:endParaRPr lang="en-US"/>
        </a:p>
      </dgm:t>
    </dgm:pt>
    <dgm:pt modelId="{455EC8C2-8D3F-4FF1-9930-384275CD5AEC}" type="sibTrans" cxnId="{952406FB-DC7E-40F3-BA4D-736965F656C7}">
      <dgm:prSet/>
      <dgm:spPr/>
      <dgm:t>
        <a:bodyPr/>
        <a:lstStyle/>
        <a:p>
          <a:endParaRPr lang="en-US"/>
        </a:p>
      </dgm:t>
    </dgm:pt>
    <dgm:pt modelId="{D8A5FA45-1C5F-4E91-9EC9-4D1C3FBD4455}">
      <dgm:prSet/>
      <dgm:spPr/>
      <dgm:t>
        <a:bodyPr/>
        <a:lstStyle/>
        <a:p>
          <a:r>
            <a:rPr lang="en-US"/>
            <a:t>Relaxed and fun</a:t>
          </a:r>
        </a:p>
      </dgm:t>
    </dgm:pt>
    <dgm:pt modelId="{A147ECA8-1109-48EF-89E6-4D6BFE16CC14}" type="parTrans" cxnId="{1561C2BB-C571-44F8-A898-F3834FFF05BA}">
      <dgm:prSet/>
      <dgm:spPr/>
      <dgm:t>
        <a:bodyPr/>
        <a:lstStyle/>
        <a:p>
          <a:endParaRPr lang="en-US"/>
        </a:p>
      </dgm:t>
    </dgm:pt>
    <dgm:pt modelId="{B88BF500-CB1B-4E93-9406-1A55175550DC}" type="sibTrans" cxnId="{1561C2BB-C571-44F8-A898-F3834FFF05BA}">
      <dgm:prSet/>
      <dgm:spPr/>
      <dgm:t>
        <a:bodyPr/>
        <a:lstStyle/>
        <a:p>
          <a:endParaRPr lang="en-US"/>
        </a:p>
      </dgm:t>
    </dgm:pt>
    <dgm:pt modelId="{6A829F9D-E68D-48EE-94F0-1A56B970E46D}">
      <dgm:prSet/>
      <dgm:spPr/>
      <dgm:t>
        <a:bodyPr/>
        <a:lstStyle/>
        <a:p>
          <a:r>
            <a:rPr lang="en-US"/>
            <a:t>Parking is a problem</a:t>
          </a:r>
        </a:p>
      </dgm:t>
    </dgm:pt>
    <dgm:pt modelId="{982832F6-539B-4D99-8B69-58CDE0F29FD9}" type="parTrans" cxnId="{F9F69820-EBA0-4348-855F-1CB43B9BF665}">
      <dgm:prSet/>
      <dgm:spPr/>
      <dgm:t>
        <a:bodyPr/>
        <a:lstStyle/>
        <a:p>
          <a:endParaRPr lang="en-US"/>
        </a:p>
      </dgm:t>
    </dgm:pt>
    <dgm:pt modelId="{FFF359C3-C83E-430B-949B-4E56CCFC77C7}" type="sibTrans" cxnId="{F9F69820-EBA0-4348-855F-1CB43B9BF665}">
      <dgm:prSet/>
      <dgm:spPr/>
      <dgm:t>
        <a:bodyPr/>
        <a:lstStyle/>
        <a:p>
          <a:endParaRPr lang="en-US"/>
        </a:p>
      </dgm:t>
    </dgm:pt>
    <dgm:pt modelId="{117B7214-4984-4846-8B2B-03B44A68A8F3}" type="pres">
      <dgm:prSet presAssocID="{303CFA65-5B45-47EF-9D94-09B05B81C6F7}" presName="linear" presStyleCnt="0">
        <dgm:presLayoutVars>
          <dgm:animLvl val="lvl"/>
          <dgm:resizeHandles val="exact"/>
        </dgm:presLayoutVars>
      </dgm:prSet>
      <dgm:spPr/>
    </dgm:pt>
    <dgm:pt modelId="{D1B2F3E3-952C-46A8-8EC0-9BA4AD009068}" type="pres">
      <dgm:prSet presAssocID="{DE4E7904-4582-4AB7-ACBB-9094B929F9E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D5C58F7-CA03-46FF-8CE5-4FCB7E445DB9}" type="pres">
      <dgm:prSet presAssocID="{1D82FB08-D318-4A62-9A4D-B13404A42C3C}" presName="spacer" presStyleCnt="0"/>
      <dgm:spPr/>
    </dgm:pt>
    <dgm:pt modelId="{8142A722-7E94-4804-B6A9-6B5B23E0A84B}" type="pres">
      <dgm:prSet presAssocID="{33705077-B7C0-44C1-B333-C1A23C77522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CB86368-CFCB-40CB-A876-0D23D08E3D83}" type="pres">
      <dgm:prSet presAssocID="{191A9184-F276-4918-B663-4132A4C1C86A}" presName="spacer" presStyleCnt="0"/>
      <dgm:spPr/>
    </dgm:pt>
    <dgm:pt modelId="{CCB2C57A-7DB6-4101-9DC0-ACA145240329}" type="pres">
      <dgm:prSet presAssocID="{DFD9F7F6-C8A6-4566-B572-BA08131188A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63A9BBA-657E-4A76-8EF9-4BE3C0D6464A}" type="pres">
      <dgm:prSet presAssocID="{455EC8C2-8D3F-4FF1-9930-384275CD5AEC}" presName="spacer" presStyleCnt="0"/>
      <dgm:spPr/>
    </dgm:pt>
    <dgm:pt modelId="{CCFD9A60-3B7D-4A6F-83DE-D57635E779A5}" type="pres">
      <dgm:prSet presAssocID="{D8A5FA45-1C5F-4E91-9EC9-4D1C3FBD445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FE96001-70B8-4054-9599-B7C9FCE62F3C}" type="pres">
      <dgm:prSet presAssocID="{B88BF500-CB1B-4E93-9406-1A55175550DC}" presName="spacer" presStyleCnt="0"/>
      <dgm:spPr/>
    </dgm:pt>
    <dgm:pt modelId="{8CBF3712-5B0D-4585-AA9D-93925EB2945E}" type="pres">
      <dgm:prSet presAssocID="{6A829F9D-E68D-48EE-94F0-1A56B970E46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9F69820-EBA0-4348-855F-1CB43B9BF665}" srcId="{303CFA65-5B45-47EF-9D94-09B05B81C6F7}" destId="{6A829F9D-E68D-48EE-94F0-1A56B970E46D}" srcOrd="4" destOrd="0" parTransId="{982832F6-539B-4D99-8B69-58CDE0F29FD9}" sibTransId="{FFF359C3-C83E-430B-949B-4E56CCFC77C7}"/>
    <dgm:cxn modelId="{377A4F31-23FA-43B7-955C-AC2CDC56EE88}" type="presOf" srcId="{DFD9F7F6-C8A6-4566-B572-BA08131188A8}" destId="{CCB2C57A-7DB6-4101-9DC0-ACA145240329}" srcOrd="0" destOrd="0" presId="urn:microsoft.com/office/officeart/2005/8/layout/vList2"/>
    <dgm:cxn modelId="{27E2A74A-764D-4AB7-9229-5F13830B004D}" type="presOf" srcId="{33705077-B7C0-44C1-B333-C1A23C775228}" destId="{8142A722-7E94-4804-B6A9-6B5B23E0A84B}" srcOrd="0" destOrd="0" presId="urn:microsoft.com/office/officeart/2005/8/layout/vList2"/>
    <dgm:cxn modelId="{2FB21771-6759-4C66-BC87-1FB9CC9AFC91}" type="presOf" srcId="{DE4E7904-4582-4AB7-ACBB-9094B929F9EA}" destId="{D1B2F3E3-952C-46A8-8EC0-9BA4AD009068}" srcOrd="0" destOrd="0" presId="urn:microsoft.com/office/officeart/2005/8/layout/vList2"/>
    <dgm:cxn modelId="{133F5F98-873C-4C64-826F-04E246C9E501}" type="presOf" srcId="{D8A5FA45-1C5F-4E91-9EC9-4D1C3FBD4455}" destId="{CCFD9A60-3B7D-4A6F-83DE-D57635E779A5}" srcOrd="0" destOrd="0" presId="urn:microsoft.com/office/officeart/2005/8/layout/vList2"/>
    <dgm:cxn modelId="{1561C2BB-C571-44F8-A898-F3834FFF05BA}" srcId="{303CFA65-5B45-47EF-9D94-09B05B81C6F7}" destId="{D8A5FA45-1C5F-4E91-9EC9-4D1C3FBD4455}" srcOrd="3" destOrd="0" parTransId="{A147ECA8-1109-48EF-89E6-4D6BFE16CC14}" sibTransId="{B88BF500-CB1B-4E93-9406-1A55175550DC}"/>
    <dgm:cxn modelId="{38448AC5-5752-4835-B29A-981391EA1465}" type="presOf" srcId="{303CFA65-5B45-47EF-9D94-09B05B81C6F7}" destId="{117B7214-4984-4846-8B2B-03B44A68A8F3}" srcOrd="0" destOrd="0" presId="urn:microsoft.com/office/officeart/2005/8/layout/vList2"/>
    <dgm:cxn modelId="{63F503CD-C09B-4790-9184-5CC66B93AAC7}" srcId="{303CFA65-5B45-47EF-9D94-09B05B81C6F7}" destId="{DE4E7904-4582-4AB7-ACBB-9094B929F9EA}" srcOrd="0" destOrd="0" parTransId="{37DE4F38-4BAC-4470-BB08-2E3E31EAD834}" sibTransId="{1D82FB08-D318-4A62-9A4D-B13404A42C3C}"/>
    <dgm:cxn modelId="{915AF2D3-215C-4D4F-B8BA-4334C58FDF77}" srcId="{303CFA65-5B45-47EF-9D94-09B05B81C6F7}" destId="{33705077-B7C0-44C1-B333-C1A23C775228}" srcOrd="1" destOrd="0" parTransId="{244F9EAD-1EAF-4FA5-BC69-E9CD46C064DA}" sibTransId="{191A9184-F276-4918-B663-4132A4C1C86A}"/>
    <dgm:cxn modelId="{4D0E02EC-94A2-4110-BB11-882D1449B79E}" type="presOf" srcId="{6A829F9D-E68D-48EE-94F0-1A56B970E46D}" destId="{8CBF3712-5B0D-4585-AA9D-93925EB2945E}" srcOrd="0" destOrd="0" presId="urn:microsoft.com/office/officeart/2005/8/layout/vList2"/>
    <dgm:cxn modelId="{952406FB-DC7E-40F3-BA4D-736965F656C7}" srcId="{303CFA65-5B45-47EF-9D94-09B05B81C6F7}" destId="{DFD9F7F6-C8A6-4566-B572-BA08131188A8}" srcOrd="2" destOrd="0" parTransId="{C678E901-C8BF-42FC-9B36-2F8909698B2F}" sibTransId="{455EC8C2-8D3F-4FF1-9930-384275CD5AEC}"/>
    <dgm:cxn modelId="{3197CECC-5E93-4E72-A95E-61F2601F105C}" type="presParOf" srcId="{117B7214-4984-4846-8B2B-03B44A68A8F3}" destId="{D1B2F3E3-952C-46A8-8EC0-9BA4AD009068}" srcOrd="0" destOrd="0" presId="urn:microsoft.com/office/officeart/2005/8/layout/vList2"/>
    <dgm:cxn modelId="{06763712-6F67-46BE-B57C-B440098C4B30}" type="presParOf" srcId="{117B7214-4984-4846-8B2B-03B44A68A8F3}" destId="{FD5C58F7-CA03-46FF-8CE5-4FCB7E445DB9}" srcOrd="1" destOrd="0" presId="urn:microsoft.com/office/officeart/2005/8/layout/vList2"/>
    <dgm:cxn modelId="{3BBDA1DD-F6CD-40C3-A7F8-8161859C7896}" type="presParOf" srcId="{117B7214-4984-4846-8B2B-03B44A68A8F3}" destId="{8142A722-7E94-4804-B6A9-6B5B23E0A84B}" srcOrd="2" destOrd="0" presId="urn:microsoft.com/office/officeart/2005/8/layout/vList2"/>
    <dgm:cxn modelId="{D9144E51-C44C-4A13-8C6F-DFE6084C027A}" type="presParOf" srcId="{117B7214-4984-4846-8B2B-03B44A68A8F3}" destId="{5CB86368-CFCB-40CB-A876-0D23D08E3D83}" srcOrd="3" destOrd="0" presId="urn:microsoft.com/office/officeart/2005/8/layout/vList2"/>
    <dgm:cxn modelId="{DB0C8A7F-0C8B-42B3-B2D8-7B01407075B0}" type="presParOf" srcId="{117B7214-4984-4846-8B2B-03B44A68A8F3}" destId="{CCB2C57A-7DB6-4101-9DC0-ACA145240329}" srcOrd="4" destOrd="0" presId="urn:microsoft.com/office/officeart/2005/8/layout/vList2"/>
    <dgm:cxn modelId="{858071EE-154B-4FB4-9B10-441380027AA7}" type="presParOf" srcId="{117B7214-4984-4846-8B2B-03B44A68A8F3}" destId="{A63A9BBA-657E-4A76-8EF9-4BE3C0D6464A}" srcOrd="5" destOrd="0" presId="urn:microsoft.com/office/officeart/2005/8/layout/vList2"/>
    <dgm:cxn modelId="{0FAD38EE-0B33-45FA-B03E-2DBBA978FEF1}" type="presParOf" srcId="{117B7214-4984-4846-8B2B-03B44A68A8F3}" destId="{CCFD9A60-3B7D-4A6F-83DE-D57635E779A5}" srcOrd="6" destOrd="0" presId="urn:microsoft.com/office/officeart/2005/8/layout/vList2"/>
    <dgm:cxn modelId="{E9C8F81B-95F3-4E16-A084-2900EC1DBC3C}" type="presParOf" srcId="{117B7214-4984-4846-8B2B-03B44A68A8F3}" destId="{7FE96001-70B8-4054-9599-B7C9FCE62F3C}" srcOrd="7" destOrd="0" presId="urn:microsoft.com/office/officeart/2005/8/layout/vList2"/>
    <dgm:cxn modelId="{CA91E68F-E39A-4464-B869-323F94A1F9BF}" type="presParOf" srcId="{117B7214-4984-4846-8B2B-03B44A68A8F3}" destId="{8CBF3712-5B0D-4585-AA9D-93925EB2945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5125AE-836E-4D7E-A441-E99711D8665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53F9CEB-6B63-4354-B143-1A8D9B7990D0}">
      <dgm:prSet/>
      <dgm:spPr/>
      <dgm:t>
        <a:bodyPr/>
        <a:lstStyle/>
        <a:p>
          <a:r>
            <a:rPr lang="en-US"/>
            <a:t>Support students</a:t>
          </a:r>
        </a:p>
      </dgm:t>
    </dgm:pt>
    <dgm:pt modelId="{4BAB442F-BA9C-429E-90BE-EB4D018C7A5D}" type="parTrans" cxnId="{5C2EE788-4E54-4C7F-BFEA-89FA9AE7C6DE}">
      <dgm:prSet/>
      <dgm:spPr/>
      <dgm:t>
        <a:bodyPr/>
        <a:lstStyle/>
        <a:p>
          <a:endParaRPr lang="en-US"/>
        </a:p>
      </dgm:t>
    </dgm:pt>
    <dgm:pt modelId="{F2162F62-D922-44F1-84CD-760264080CF3}" type="sibTrans" cxnId="{5C2EE788-4E54-4C7F-BFEA-89FA9AE7C6DE}">
      <dgm:prSet/>
      <dgm:spPr/>
      <dgm:t>
        <a:bodyPr/>
        <a:lstStyle/>
        <a:p>
          <a:endParaRPr lang="en-US"/>
        </a:p>
      </dgm:t>
    </dgm:pt>
    <dgm:pt modelId="{ED959C18-DE8F-421A-86D5-FF3EB7DE90CC}">
      <dgm:prSet/>
      <dgm:spPr/>
      <dgm:t>
        <a:bodyPr/>
        <a:lstStyle/>
        <a:p>
          <a:r>
            <a:rPr lang="en-US"/>
            <a:t>Emotional support</a:t>
          </a:r>
        </a:p>
      </dgm:t>
    </dgm:pt>
    <dgm:pt modelId="{A58623E2-9C2F-4304-B8F7-2A43455C9430}" type="parTrans" cxnId="{6135F285-84B7-461C-BB28-F76982701B86}">
      <dgm:prSet/>
      <dgm:spPr/>
      <dgm:t>
        <a:bodyPr/>
        <a:lstStyle/>
        <a:p>
          <a:endParaRPr lang="en-US"/>
        </a:p>
      </dgm:t>
    </dgm:pt>
    <dgm:pt modelId="{84A4A7F2-E70E-4F3C-BD07-935E45AB9FFB}" type="sibTrans" cxnId="{6135F285-84B7-461C-BB28-F76982701B86}">
      <dgm:prSet/>
      <dgm:spPr/>
      <dgm:t>
        <a:bodyPr/>
        <a:lstStyle/>
        <a:p>
          <a:endParaRPr lang="en-US"/>
        </a:p>
      </dgm:t>
    </dgm:pt>
    <dgm:pt modelId="{2171571D-C746-4E36-BE99-BF8CEDA53EA1}">
      <dgm:prSet/>
      <dgm:spPr/>
      <dgm:t>
        <a:bodyPr/>
        <a:lstStyle/>
        <a:p>
          <a:r>
            <a:rPr lang="en-US"/>
            <a:t>Think about pressure on students</a:t>
          </a:r>
        </a:p>
      </dgm:t>
    </dgm:pt>
    <dgm:pt modelId="{47E68E16-FACD-40AA-992D-94CE6AFC2D6E}" type="parTrans" cxnId="{901DB1A4-EA82-41E7-B2B4-6EACEF587ADE}">
      <dgm:prSet/>
      <dgm:spPr/>
      <dgm:t>
        <a:bodyPr/>
        <a:lstStyle/>
        <a:p>
          <a:endParaRPr lang="en-US"/>
        </a:p>
      </dgm:t>
    </dgm:pt>
    <dgm:pt modelId="{BF020773-8E94-49C3-8D82-98EA5A58507E}" type="sibTrans" cxnId="{901DB1A4-EA82-41E7-B2B4-6EACEF587ADE}">
      <dgm:prSet/>
      <dgm:spPr/>
      <dgm:t>
        <a:bodyPr/>
        <a:lstStyle/>
        <a:p>
          <a:endParaRPr lang="en-US"/>
        </a:p>
      </dgm:t>
    </dgm:pt>
    <dgm:pt modelId="{C37C2AD6-AAB2-4DBD-AB3D-6210703D1F2B}">
      <dgm:prSet/>
      <dgm:spPr/>
      <dgm:t>
        <a:bodyPr/>
        <a:lstStyle/>
        <a:p>
          <a:r>
            <a:rPr lang="en-US"/>
            <a:t>Show you care</a:t>
          </a:r>
        </a:p>
      </dgm:t>
    </dgm:pt>
    <dgm:pt modelId="{1E5A2843-9ACB-48E5-AB9A-03A2FFCCA416}" type="parTrans" cxnId="{E9E443A8-F4E1-4B39-A303-8FDA2B12A41A}">
      <dgm:prSet/>
      <dgm:spPr/>
      <dgm:t>
        <a:bodyPr/>
        <a:lstStyle/>
        <a:p>
          <a:endParaRPr lang="en-US"/>
        </a:p>
      </dgm:t>
    </dgm:pt>
    <dgm:pt modelId="{2EA9E529-848F-4C90-BD19-2A38EC908B18}" type="sibTrans" cxnId="{E9E443A8-F4E1-4B39-A303-8FDA2B12A41A}">
      <dgm:prSet/>
      <dgm:spPr/>
      <dgm:t>
        <a:bodyPr/>
        <a:lstStyle/>
        <a:p>
          <a:endParaRPr lang="en-US"/>
        </a:p>
      </dgm:t>
    </dgm:pt>
    <dgm:pt modelId="{774E02FB-B9CB-43E0-A024-A4C6A0F3838F}">
      <dgm:prSet/>
      <dgm:spPr/>
      <dgm:t>
        <a:bodyPr/>
        <a:lstStyle/>
        <a:p>
          <a:r>
            <a:rPr lang="en-US"/>
            <a:t>Offer financial advice and academic support</a:t>
          </a:r>
        </a:p>
      </dgm:t>
    </dgm:pt>
    <dgm:pt modelId="{C52D3C70-E41C-4D08-924C-0F60CBA3F312}" type="parTrans" cxnId="{276CCBA8-3783-468E-B5A3-E5E138806A0F}">
      <dgm:prSet/>
      <dgm:spPr/>
      <dgm:t>
        <a:bodyPr/>
        <a:lstStyle/>
        <a:p>
          <a:endParaRPr lang="en-US"/>
        </a:p>
      </dgm:t>
    </dgm:pt>
    <dgm:pt modelId="{D09AD6A0-84BB-466A-9B77-A448F2C01E40}" type="sibTrans" cxnId="{276CCBA8-3783-468E-B5A3-E5E138806A0F}">
      <dgm:prSet/>
      <dgm:spPr/>
      <dgm:t>
        <a:bodyPr/>
        <a:lstStyle/>
        <a:p>
          <a:endParaRPr lang="en-US"/>
        </a:p>
      </dgm:t>
    </dgm:pt>
    <dgm:pt modelId="{DE20527F-3E87-403D-B389-0D625C9A6686}">
      <dgm:prSet/>
      <dgm:spPr/>
      <dgm:t>
        <a:bodyPr/>
        <a:lstStyle/>
        <a:p>
          <a:r>
            <a:rPr lang="en-US"/>
            <a:t>Alumni Presentations</a:t>
          </a:r>
        </a:p>
      </dgm:t>
    </dgm:pt>
    <dgm:pt modelId="{A84E509C-9083-45A7-A2E0-2A588AF97F52}" type="parTrans" cxnId="{63719DE5-B2AE-448B-9373-9F9DC4D2379D}">
      <dgm:prSet/>
      <dgm:spPr/>
      <dgm:t>
        <a:bodyPr/>
        <a:lstStyle/>
        <a:p>
          <a:endParaRPr lang="en-US"/>
        </a:p>
      </dgm:t>
    </dgm:pt>
    <dgm:pt modelId="{78B6296E-D258-42D0-ADDC-E541B503C813}" type="sibTrans" cxnId="{63719DE5-B2AE-448B-9373-9F9DC4D2379D}">
      <dgm:prSet/>
      <dgm:spPr/>
      <dgm:t>
        <a:bodyPr/>
        <a:lstStyle/>
        <a:p>
          <a:endParaRPr lang="en-US"/>
        </a:p>
      </dgm:t>
    </dgm:pt>
    <dgm:pt modelId="{7F5ACEBA-50E0-4294-BAF7-80091BE5C5D6}" type="pres">
      <dgm:prSet presAssocID="{EC5125AE-836E-4D7E-A441-E99711D86657}" presName="linear" presStyleCnt="0">
        <dgm:presLayoutVars>
          <dgm:animLvl val="lvl"/>
          <dgm:resizeHandles val="exact"/>
        </dgm:presLayoutVars>
      </dgm:prSet>
      <dgm:spPr/>
    </dgm:pt>
    <dgm:pt modelId="{E1A0D6F5-FDB6-4755-B1E6-71763DE3F442}" type="pres">
      <dgm:prSet presAssocID="{453F9CEB-6B63-4354-B143-1A8D9B7990D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3816460-ABDF-4C61-B0ED-BAF1664B3B3D}" type="pres">
      <dgm:prSet presAssocID="{453F9CEB-6B63-4354-B143-1A8D9B7990D0}" presName="childText" presStyleLbl="revTx" presStyleIdx="0" presStyleCnt="1">
        <dgm:presLayoutVars>
          <dgm:bulletEnabled val="1"/>
        </dgm:presLayoutVars>
      </dgm:prSet>
      <dgm:spPr/>
    </dgm:pt>
    <dgm:pt modelId="{7A05584D-1711-4694-9E02-7FD74BC0A8B4}" type="pres">
      <dgm:prSet presAssocID="{DE20527F-3E87-403D-B389-0D625C9A668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9DF5B00-DCFC-4F2F-BECD-AB6D2AF229F9}" type="presOf" srcId="{C37C2AD6-AAB2-4DBD-AB3D-6210703D1F2B}" destId="{A3816460-ABDF-4C61-B0ED-BAF1664B3B3D}" srcOrd="0" destOrd="2" presId="urn:microsoft.com/office/officeart/2005/8/layout/vList2"/>
    <dgm:cxn modelId="{6AA2EB2C-7304-4508-A201-7AC9642C37FE}" type="presOf" srcId="{ED959C18-DE8F-421A-86D5-FF3EB7DE90CC}" destId="{A3816460-ABDF-4C61-B0ED-BAF1664B3B3D}" srcOrd="0" destOrd="0" presId="urn:microsoft.com/office/officeart/2005/8/layout/vList2"/>
    <dgm:cxn modelId="{87298E58-123D-4210-A9B1-5A1F6CB430AB}" type="presOf" srcId="{DE20527F-3E87-403D-B389-0D625C9A6686}" destId="{7A05584D-1711-4694-9E02-7FD74BC0A8B4}" srcOrd="0" destOrd="0" presId="urn:microsoft.com/office/officeart/2005/8/layout/vList2"/>
    <dgm:cxn modelId="{A513B258-B99B-40C9-9235-CDEF240B64B3}" type="presOf" srcId="{453F9CEB-6B63-4354-B143-1A8D9B7990D0}" destId="{E1A0D6F5-FDB6-4755-B1E6-71763DE3F442}" srcOrd="0" destOrd="0" presId="urn:microsoft.com/office/officeart/2005/8/layout/vList2"/>
    <dgm:cxn modelId="{6135F285-84B7-461C-BB28-F76982701B86}" srcId="{453F9CEB-6B63-4354-B143-1A8D9B7990D0}" destId="{ED959C18-DE8F-421A-86D5-FF3EB7DE90CC}" srcOrd="0" destOrd="0" parTransId="{A58623E2-9C2F-4304-B8F7-2A43455C9430}" sibTransId="{84A4A7F2-E70E-4F3C-BD07-935E45AB9FFB}"/>
    <dgm:cxn modelId="{5C2EE788-4E54-4C7F-BFEA-89FA9AE7C6DE}" srcId="{EC5125AE-836E-4D7E-A441-E99711D86657}" destId="{453F9CEB-6B63-4354-B143-1A8D9B7990D0}" srcOrd="0" destOrd="0" parTransId="{4BAB442F-BA9C-429E-90BE-EB4D018C7A5D}" sibTransId="{F2162F62-D922-44F1-84CD-760264080CF3}"/>
    <dgm:cxn modelId="{FD26048D-5849-46E4-8BF9-6EBDAAC2ABD0}" type="presOf" srcId="{774E02FB-B9CB-43E0-A024-A4C6A0F3838F}" destId="{A3816460-ABDF-4C61-B0ED-BAF1664B3B3D}" srcOrd="0" destOrd="3" presId="urn:microsoft.com/office/officeart/2005/8/layout/vList2"/>
    <dgm:cxn modelId="{901DB1A4-EA82-41E7-B2B4-6EACEF587ADE}" srcId="{453F9CEB-6B63-4354-B143-1A8D9B7990D0}" destId="{2171571D-C746-4E36-BE99-BF8CEDA53EA1}" srcOrd="1" destOrd="0" parTransId="{47E68E16-FACD-40AA-992D-94CE6AFC2D6E}" sibTransId="{BF020773-8E94-49C3-8D82-98EA5A58507E}"/>
    <dgm:cxn modelId="{E9E443A8-F4E1-4B39-A303-8FDA2B12A41A}" srcId="{453F9CEB-6B63-4354-B143-1A8D9B7990D0}" destId="{C37C2AD6-AAB2-4DBD-AB3D-6210703D1F2B}" srcOrd="2" destOrd="0" parTransId="{1E5A2843-9ACB-48E5-AB9A-03A2FFCCA416}" sibTransId="{2EA9E529-848F-4C90-BD19-2A38EC908B18}"/>
    <dgm:cxn modelId="{276CCBA8-3783-468E-B5A3-E5E138806A0F}" srcId="{453F9CEB-6B63-4354-B143-1A8D9B7990D0}" destId="{774E02FB-B9CB-43E0-A024-A4C6A0F3838F}" srcOrd="3" destOrd="0" parTransId="{C52D3C70-E41C-4D08-924C-0F60CBA3F312}" sibTransId="{D09AD6A0-84BB-466A-9B77-A448F2C01E40}"/>
    <dgm:cxn modelId="{9D8ABCAB-482F-4CE2-BA26-DB0924B70BED}" type="presOf" srcId="{2171571D-C746-4E36-BE99-BF8CEDA53EA1}" destId="{A3816460-ABDF-4C61-B0ED-BAF1664B3B3D}" srcOrd="0" destOrd="1" presId="urn:microsoft.com/office/officeart/2005/8/layout/vList2"/>
    <dgm:cxn modelId="{CFDD42E5-E2CB-4288-95EE-411C18F33E40}" type="presOf" srcId="{EC5125AE-836E-4D7E-A441-E99711D86657}" destId="{7F5ACEBA-50E0-4294-BAF7-80091BE5C5D6}" srcOrd="0" destOrd="0" presId="urn:microsoft.com/office/officeart/2005/8/layout/vList2"/>
    <dgm:cxn modelId="{63719DE5-B2AE-448B-9373-9F9DC4D2379D}" srcId="{EC5125AE-836E-4D7E-A441-E99711D86657}" destId="{DE20527F-3E87-403D-B389-0D625C9A6686}" srcOrd="1" destOrd="0" parTransId="{A84E509C-9083-45A7-A2E0-2A588AF97F52}" sibTransId="{78B6296E-D258-42D0-ADDC-E541B503C813}"/>
    <dgm:cxn modelId="{5D2E8016-B610-4A8A-A5A2-9AC9EA79CCE4}" type="presParOf" srcId="{7F5ACEBA-50E0-4294-BAF7-80091BE5C5D6}" destId="{E1A0D6F5-FDB6-4755-B1E6-71763DE3F442}" srcOrd="0" destOrd="0" presId="urn:microsoft.com/office/officeart/2005/8/layout/vList2"/>
    <dgm:cxn modelId="{72DCA9BC-AA7F-4B83-9410-C6468E26A992}" type="presParOf" srcId="{7F5ACEBA-50E0-4294-BAF7-80091BE5C5D6}" destId="{A3816460-ABDF-4C61-B0ED-BAF1664B3B3D}" srcOrd="1" destOrd="0" presId="urn:microsoft.com/office/officeart/2005/8/layout/vList2"/>
    <dgm:cxn modelId="{8D0C49FC-32A0-47EB-A1F0-B47828352A35}" type="presParOf" srcId="{7F5ACEBA-50E0-4294-BAF7-80091BE5C5D6}" destId="{7A05584D-1711-4694-9E02-7FD74BC0A8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2722B-7B12-4EFC-8A7A-E4C67BFE49ED}">
      <dsp:nvSpPr>
        <dsp:cNvPr id="0" name=""/>
        <dsp:cNvSpPr/>
      </dsp:nvSpPr>
      <dsp:spPr>
        <a:xfrm>
          <a:off x="0" y="653468"/>
          <a:ext cx="6391275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Most instructors are great</a:t>
          </a:r>
          <a:endParaRPr lang="en-US" sz="2500" kern="1200"/>
        </a:p>
      </dsp:txBody>
      <dsp:txXfrm>
        <a:off x="29271" y="682739"/>
        <a:ext cx="6332733" cy="541083"/>
      </dsp:txXfrm>
    </dsp:sp>
    <dsp:sp modelId="{D8D77A0B-91FD-45E6-8AB3-31A11BC8B68F}">
      <dsp:nvSpPr>
        <dsp:cNvPr id="0" name=""/>
        <dsp:cNvSpPr/>
      </dsp:nvSpPr>
      <dsp:spPr>
        <a:xfrm>
          <a:off x="0" y="1325093"/>
          <a:ext cx="6391275" cy="599625"/>
        </a:xfrm>
        <a:prstGeom prst="roundRect">
          <a:avLst/>
        </a:prstGeom>
        <a:solidFill>
          <a:schemeClr val="accent2">
            <a:hueOff val="-6588574"/>
            <a:satOff val="30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Good tutoring and financial aid support</a:t>
          </a:r>
          <a:endParaRPr lang="en-US" sz="2500" kern="1200"/>
        </a:p>
      </dsp:txBody>
      <dsp:txXfrm>
        <a:off x="29271" y="1354364"/>
        <a:ext cx="6332733" cy="541083"/>
      </dsp:txXfrm>
    </dsp:sp>
    <dsp:sp modelId="{54A2A987-5D37-4696-BACA-78198E37DE15}">
      <dsp:nvSpPr>
        <dsp:cNvPr id="0" name=""/>
        <dsp:cNvSpPr/>
      </dsp:nvSpPr>
      <dsp:spPr>
        <a:xfrm>
          <a:off x="0" y="1996718"/>
          <a:ext cx="6391275" cy="599625"/>
        </a:xfrm>
        <a:prstGeom prst="roundRect">
          <a:avLst/>
        </a:prstGeom>
        <a:solidFill>
          <a:schemeClr val="accent2">
            <a:hueOff val="-13177148"/>
            <a:satOff val="6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Specialized support programs</a:t>
          </a:r>
          <a:endParaRPr lang="en-US" sz="2500" kern="1200"/>
        </a:p>
      </dsp:txBody>
      <dsp:txXfrm>
        <a:off x="29271" y="2025989"/>
        <a:ext cx="6332733" cy="541083"/>
      </dsp:txXfrm>
    </dsp:sp>
    <dsp:sp modelId="{B135501C-B18A-48E7-8D23-46238FDF3242}">
      <dsp:nvSpPr>
        <dsp:cNvPr id="0" name=""/>
        <dsp:cNvSpPr/>
      </dsp:nvSpPr>
      <dsp:spPr>
        <a:xfrm>
          <a:off x="0" y="2596343"/>
          <a:ext cx="639127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/>
            <a:t>Affirm, ENLACE, Aspire</a:t>
          </a:r>
          <a:endParaRPr lang="en-US" sz="2000" kern="1200"/>
        </a:p>
      </dsp:txBody>
      <dsp:txXfrm>
        <a:off x="0" y="2596343"/>
        <a:ext cx="6391275" cy="414000"/>
      </dsp:txXfrm>
    </dsp:sp>
    <dsp:sp modelId="{E53F0E89-322A-407D-9F30-34F522600A81}">
      <dsp:nvSpPr>
        <dsp:cNvPr id="0" name=""/>
        <dsp:cNvSpPr/>
      </dsp:nvSpPr>
      <dsp:spPr>
        <a:xfrm>
          <a:off x="0" y="3010343"/>
          <a:ext cx="6391275" cy="599625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Pandemic Response</a:t>
          </a:r>
          <a:endParaRPr lang="en-US" sz="2500" kern="1200"/>
        </a:p>
      </dsp:txBody>
      <dsp:txXfrm>
        <a:off x="29271" y="3039614"/>
        <a:ext cx="6332733" cy="541083"/>
      </dsp:txXfrm>
    </dsp:sp>
    <dsp:sp modelId="{8AC23363-C7E3-4DE1-AEB2-B3C8317C9DBA}">
      <dsp:nvSpPr>
        <dsp:cNvPr id="0" name=""/>
        <dsp:cNvSpPr/>
      </dsp:nvSpPr>
      <dsp:spPr>
        <a:xfrm>
          <a:off x="0" y="3609968"/>
          <a:ext cx="6391275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/>
            <a:t>Vaccination requirements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b="0" i="0" kern="1200"/>
            <a:t>Instructors are more organized online/in Canvas</a:t>
          </a:r>
          <a:endParaRPr lang="en-US" sz="2000" kern="1200"/>
        </a:p>
      </dsp:txBody>
      <dsp:txXfrm>
        <a:off x="0" y="3609968"/>
        <a:ext cx="6391275" cy="98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E863B-E873-41BE-9FC0-4D59DDF91470}">
      <dsp:nvSpPr>
        <dsp:cNvPr id="0" name=""/>
        <dsp:cNvSpPr/>
      </dsp:nvSpPr>
      <dsp:spPr>
        <a:xfrm>
          <a:off x="0" y="340156"/>
          <a:ext cx="6391275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Scheduling</a:t>
          </a:r>
        </a:p>
      </dsp:txBody>
      <dsp:txXfrm>
        <a:off x="29271" y="369427"/>
        <a:ext cx="6332733" cy="541083"/>
      </dsp:txXfrm>
    </dsp:sp>
    <dsp:sp modelId="{2274E48B-B95C-44B7-9334-EC669AC7C595}">
      <dsp:nvSpPr>
        <dsp:cNvPr id="0" name=""/>
        <dsp:cNvSpPr/>
      </dsp:nvSpPr>
      <dsp:spPr>
        <a:xfrm>
          <a:off x="0" y="939781"/>
          <a:ext cx="6391275" cy="698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General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2-part classes</a:t>
          </a:r>
        </a:p>
      </dsp:txBody>
      <dsp:txXfrm>
        <a:off x="0" y="939781"/>
        <a:ext cx="6391275" cy="698625"/>
      </dsp:txXfrm>
    </dsp:sp>
    <dsp:sp modelId="{511486CA-99D6-4A16-939A-A4D8E9C002E7}">
      <dsp:nvSpPr>
        <dsp:cNvPr id="0" name=""/>
        <dsp:cNvSpPr/>
      </dsp:nvSpPr>
      <dsp:spPr>
        <a:xfrm>
          <a:off x="0" y="1638406"/>
          <a:ext cx="6391275" cy="599625"/>
        </a:xfrm>
        <a:prstGeom prst="roundRect">
          <a:avLst/>
        </a:prstGeom>
        <a:solidFill>
          <a:schemeClr val="accent2">
            <a:hueOff val="-6588574"/>
            <a:satOff val="30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Inaccurate information from counseling</a:t>
          </a:r>
        </a:p>
      </dsp:txBody>
      <dsp:txXfrm>
        <a:off x="29271" y="1667677"/>
        <a:ext cx="6332733" cy="541083"/>
      </dsp:txXfrm>
    </dsp:sp>
    <dsp:sp modelId="{4529DC1D-4DBF-419A-9BD1-6C75B9E46DCE}">
      <dsp:nvSpPr>
        <dsp:cNvPr id="0" name=""/>
        <dsp:cNvSpPr/>
      </dsp:nvSpPr>
      <dsp:spPr>
        <a:xfrm>
          <a:off x="0" y="2238031"/>
          <a:ext cx="639127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Ed plans have extraneous classes</a:t>
          </a:r>
        </a:p>
      </dsp:txBody>
      <dsp:txXfrm>
        <a:off x="0" y="2238031"/>
        <a:ext cx="6391275" cy="414000"/>
      </dsp:txXfrm>
    </dsp:sp>
    <dsp:sp modelId="{3E47265C-02BD-477D-8CFE-3754124B3CF2}">
      <dsp:nvSpPr>
        <dsp:cNvPr id="0" name=""/>
        <dsp:cNvSpPr/>
      </dsp:nvSpPr>
      <dsp:spPr>
        <a:xfrm>
          <a:off x="0" y="2652031"/>
          <a:ext cx="6391275" cy="599625"/>
        </a:xfrm>
        <a:prstGeom prst="roundRect">
          <a:avLst/>
        </a:prstGeom>
        <a:solidFill>
          <a:schemeClr val="accent2">
            <a:hueOff val="-13177148"/>
            <a:satOff val="6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Wi-Fi Not Strong/Secure</a:t>
          </a:r>
        </a:p>
      </dsp:txBody>
      <dsp:txXfrm>
        <a:off x="29271" y="2681302"/>
        <a:ext cx="6332733" cy="541083"/>
      </dsp:txXfrm>
    </dsp:sp>
    <dsp:sp modelId="{4F8C1651-33FD-430D-A7E9-029C105B2F7C}">
      <dsp:nvSpPr>
        <dsp:cNvPr id="0" name=""/>
        <dsp:cNvSpPr/>
      </dsp:nvSpPr>
      <dsp:spPr>
        <a:xfrm>
          <a:off x="0" y="3323656"/>
          <a:ext cx="6391275" cy="599625"/>
        </a:xfrm>
        <a:prstGeom prst="roundRect">
          <a:avLst/>
        </a:prstGeom>
        <a:solidFill>
          <a:schemeClr val="accent2">
            <a:hueOff val="-19765721"/>
            <a:satOff val="901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Communication</a:t>
          </a:r>
        </a:p>
      </dsp:txBody>
      <dsp:txXfrm>
        <a:off x="29271" y="3352927"/>
        <a:ext cx="6332733" cy="541083"/>
      </dsp:txXfrm>
    </dsp:sp>
    <dsp:sp modelId="{83B28483-EF05-4BDB-A47F-6BBE083FC96D}">
      <dsp:nvSpPr>
        <dsp:cNvPr id="0" name=""/>
        <dsp:cNvSpPr/>
      </dsp:nvSpPr>
      <dsp:spPr>
        <a:xfrm>
          <a:off x="0" y="3923281"/>
          <a:ext cx="6391275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Instructors not responding in a timely manner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Difficult to navigate internal college communication</a:t>
          </a:r>
        </a:p>
      </dsp:txBody>
      <dsp:txXfrm>
        <a:off x="0" y="3923281"/>
        <a:ext cx="6391275" cy="983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2F3E3-952C-46A8-8EC0-9BA4AD009068}">
      <dsp:nvSpPr>
        <dsp:cNvPr id="0" name=""/>
        <dsp:cNvSpPr/>
      </dsp:nvSpPr>
      <dsp:spPr>
        <a:xfrm>
          <a:off x="0" y="101594"/>
          <a:ext cx="6391275" cy="9534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Not a first choice college</a:t>
          </a:r>
        </a:p>
      </dsp:txBody>
      <dsp:txXfrm>
        <a:off x="46541" y="148135"/>
        <a:ext cx="6298193" cy="860321"/>
      </dsp:txXfrm>
    </dsp:sp>
    <dsp:sp modelId="{8142A722-7E94-4804-B6A9-6B5B23E0A84B}">
      <dsp:nvSpPr>
        <dsp:cNvPr id="0" name=""/>
        <dsp:cNvSpPr/>
      </dsp:nvSpPr>
      <dsp:spPr>
        <a:xfrm>
          <a:off x="0" y="1124117"/>
          <a:ext cx="6391275" cy="953403"/>
        </a:xfrm>
        <a:prstGeom prst="roundRect">
          <a:avLst/>
        </a:prstGeom>
        <a:solidFill>
          <a:schemeClr val="accent5">
            <a:hueOff val="609606"/>
            <a:satOff val="-4861"/>
            <a:lumOff val="-36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Affordable</a:t>
          </a:r>
        </a:p>
      </dsp:txBody>
      <dsp:txXfrm>
        <a:off x="46541" y="1170658"/>
        <a:ext cx="6298193" cy="860321"/>
      </dsp:txXfrm>
    </dsp:sp>
    <dsp:sp modelId="{CCB2C57A-7DB6-4101-9DC0-ACA145240329}">
      <dsp:nvSpPr>
        <dsp:cNvPr id="0" name=""/>
        <dsp:cNvSpPr/>
      </dsp:nvSpPr>
      <dsp:spPr>
        <a:xfrm>
          <a:off x="0" y="2146641"/>
          <a:ext cx="6391275" cy="953403"/>
        </a:xfrm>
        <a:prstGeom prst="roundRect">
          <a:avLst/>
        </a:prstGeom>
        <a:solidFill>
          <a:schemeClr val="accent5">
            <a:hueOff val="1219212"/>
            <a:satOff val="-9721"/>
            <a:lumOff val="-7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 good place to explore for undecided students</a:t>
          </a:r>
        </a:p>
      </dsp:txBody>
      <dsp:txXfrm>
        <a:off x="46541" y="2193182"/>
        <a:ext cx="6298193" cy="860321"/>
      </dsp:txXfrm>
    </dsp:sp>
    <dsp:sp modelId="{CCFD9A60-3B7D-4A6F-83DE-D57635E779A5}">
      <dsp:nvSpPr>
        <dsp:cNvPr id="0" name=""/>
        <dsp:cNvSpPr/>
      </dsp:nvSpPr>
      <dsp:spPr>
        <a:xfrm>
          <a:off x="0" y="3169165"/>
          <a:ext cx="6391275" cy="953403"/>
        </a:xfrm>
        <a:prstGeom prst="roundRect">
          <a:avLst/>
        </a:prstGeom>
        <a:solidFill>
          <a:schemeClr val="accent5">
            <a:hueOff val="1828819"/>
            <a:satOff val="-14582"/>
            <a:lumOff val="-110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Relaxed and fun</a:t>
          </a:r>
        </a:p>
      </dsp:txBody>
      <dsp:txXfrm>
        <a:off x="46541" y="3215706"/>
        <a:ext cx="6298193" cy="860321"/>
      </dsp:txXfrm>
    </dsp:sp>
    <dsp:sp modelId="{8CBF3712-5B0D-4585-AA9D-93925EB2945E}">
      <dsp:nvSpPr>
        <dsp:cNvPr id="0" name=""/>
        <dsp:cNvSpPr/>
      </dsp:nvSpPr>
      <dsp:spPr>
        <a:xfrm>
          <a:off x="0" y="4191689"/>
          <a:ext cx="6391275" cy="953403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Parking is a problem</a:t>
          </a:r>
        </a:p>
      </dsp:txBody>
      <dsp:txXfrm>
        <a:off x="46541" y="4238230"/>
        <a:ext cx="6298193" cy="8603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0D6F5-FDB6-4755-B1E6-71763DE3F442}">
      <dsp:nvSpPr>
        <dsp:cNvPr id="0" name=""/>
        <dsp:cNvSpPr/>
      </dsp:nvSpPr>
      <dsp:spPr>
        <a:xfrm>
          <a:off x="0" y="7583"/>
          <a:ext cx="6391275" cy="1007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Support students</a:t>
          </a:r>
        </a:p>
      </dsp:txBody>
      <dsp:txXfrm>
        <a:off x="49176" y="56759"/>
        <a:ext cx="6292923" cy="909018"/>
      </dsp:txXfrm>
    </dsp:sp>
    <dsp:sp modelId="{A3816460-ABDF-4C61-B0ED-BAF1664B3B3D}">
      <dsp:nvSpPr>
        <dsp:cNvPr id="0" name=""/>
        <dsp:cNvSpPr/>
      </dsp:nvSpPr>
      <dsp:spPr>
        <a:xfrm>
          <a:off x="0" y="1014953"/>
          <a:ext cx="6391275" cy="321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923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Emotional support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Think about pressure on students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Show you care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300" kern="1200"/>
            <a:t>Offer financial advice and academic support</a:t>
          </a:r>
        </a:p>
      </dsp:txBody>
      <dsp:txXfrm>
        <a:off x="0" y="1014953"/>
        <a:ext cx="6391275" cy="3216779"/>
      </dsp:txXfrm>
    </dsp:sp>
    <dsp:sp modelId="{7A05584D-1711-4694-9E02-7FD74BC0A8B4}">
      <dsp:nvSpPr>
        <dsp:cNvPr id="0" name=""/>
        <dsp:cNvSpPr/>
      </dsp:nvSpPr>
      <dsp:spPr>
        <a:xfrm>
          <a:off x="0" y="4231733"/>
          <a:ext cx="6391275" cy="1007370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Alumni Presentations</a:t>
          </a:r>
        </a:p>
      </dsp:txBody>
      <dsp:txXfrm>
        <a:off x="49176" y="4280909"/>
        <a:ext cx="6292923" cy="9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2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0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7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31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1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16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26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23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9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9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1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4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00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2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8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858FDB-041F-49E5-9D2E-9805554844D7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7EEC2D3-BAD1-49C1-AD79-0FCA0A3F7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7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EEF2-E13C-4DBD-97BB-0FAE85D07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EVC Focus Groups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1D73F-B481-4D53-A2D5-34CAE8986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Initial Findings</a:t>
            </a:r>
          </a:p>
        </p:txBody>
      </p:sp>
    </p:spTree>
    <p:extLst>
      <p:ext uri="{BB962C8B-B14F-4D97-AF65-F5344CB8AC3E}">
        <p14:creationId xmlns:p14="http://schemas.microsoft.com/office/powerpoint/2010/main" val="328364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0EC5-3013-4820-9122-AEAE8CAB8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EVC ASG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3C746-8535-4714-8F90-22FC8B425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 students participated</a:t>
            </a:r>
          </a:p>
          <a:p>
            <a:r>
              <a:rPr lang="en-US" dirty="0"/>
              <a:t>5 took classes at EVC while in HS, and 4 have taken classes at a different community college</a:t>
            </a:r>
          </a:p>
          <a:p>
            <a:r>
              <a:rPr lang="en-US" dirty="0"/>
              <a:t>Chose EVC because of </a:t>
            </a:r>
          </a:p>
          <a:p>
            <a:pPr lvl="1"/>
            <a:r>
              <a:rPr lang="en-US" dirty="0"/>
              <a:t>good experience in high school</a:t>
            </a:r>
          </a:p>
          <a:p>
            <a:pPr lvl="1"/>
            <a:r>
              <a:rPr lang="en-US" dirty="0"/>
              <a:t>Proximity</a:t>
            </a:r>
          </a:p>
          <a:p>
            <a:pPr lvl="1"/>
            <a:r>
              <a:rPr lang="en-US" dirty="0"/>
              <a:t>family influence</a:t>
            </a:r>
          </a:p>
          <a:p>
            <a:pPr lvl="1"/>
            <a:r>
              <a:rPr lang="en-US" dirty="0"/>
              <a:t>affordability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145CC94-C931-41AE-896D-242BD12F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EVC ASG Group – EVC Strengths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4BE2E8-519E-4805-A8FA-F6DB6421CC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80515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940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145CC94-C931-41AE-896D-242BD12F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EVC ASG Group – Barriers to Student Success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3900A9-A88E-4E86-AD16-D6877D6F5B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694056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839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7B468-51C7-43B9-96E0-AE22A1254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School Group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0DAC6-4F1B-4723-A9B5-AE18F2FF9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students participated</a:t>
            </a:r>
          </a:p>
          <a:p>
            <a:r>
              <a:rPr lang="en-US" dirty="0"/>
              <a:t>All want to go to college</a:t>
            </a:r>
          </a:p>
          <a:p>
            <a:pPr lvl="1"/>
            <a:r>
              <a:rPr lang="en-US" dirty="0"/>
              <a:t>1 is clear they wish to attend a community college and transfer</a:t>
            </a:r>
          </a:p>
          <a:p>
            <a:r>
              <a:rPr lang="en-US" dirty="0"/>
              <a:t>3 have taken classes at EVC</a:t>
            </a:r>
          </a:p>
          <a:p>
            <a:pPr lvl="1"/>
            <a:r>
              <a:rPr lang="en-US" dirty="0"/>
              <a:t>Psychology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Counseling/Guidance</a:t>
            </a:r>
          </a:p>
          <a:p>
            <a:pPr lvl="1"/>
            <a:r>
              <a:rPr lang="en-US" dirty="0"/>
              <a:t>Business</a:t>
            </a:r>
          </a:p>
        </p:txBody>
      </p:sp>
    </p:spTree>
    <p:extLst>
      <p:ext uri="{BB962C8B-B14F-4D97-AF65-F5344CB8AC3E}">
        <p14:creationId xmlns:p14="http://schemas.microsoft.com/office/powerpoint/2010/main" val="415005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37B468-51C7-43B9-96E0-AE22A125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High School Group #1 – EVC Reputation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839EB1-3C7D-438A-A8B8-518AFA5AC9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601210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34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37B468-51C7-43B9-96E0-AE22A125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High School Group #1 – Advice to EVC Leaders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1AB44B-F08E-4E43-B047-8C475448F5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404538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7071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VC Document – Internal" ma:contentTypeID="0x0101008814C87BFF5DCA46B3CDF34E451A114D01000B56E3C6424AD94DB888DF8F199EBD5E" ma:contentTypeVersion="14" ma:contentTypeDescription="" ma:contentTypeScope="" ma:versionID="11af13fe6367a09fff9ba213250afb97">
  <xsd:schema xmlns:xsd="http://www.w3.org/2001/XMLSchema" xmlns:xs="http://www.w3.org/2001/XMLSchema" xmlns:p="http://schemas.microsoft.com/office/2006/metadata/properties" xmlns:ns2="59b7bdba-f2c8-45aa-809f-57bbfd2e30dd" xmlns:ns3="bd7ffac6-bcc3-4f4c-a254-f6af76117e54" targetNamespace="http://schemas.microsoft.com/office/2006/metadata/properties" ma:root="true" ma:fieldsID="961ce1af1bd0d02a2090bdbdd6f58394" ns2:_="" ns3:_="">
    <xsd:import namespace="59b7bdba-f2c8-45aa-809f-57bbfd2e30dd"/>
    <xsd:import namespace="bd7ffac6-bcc3-4f4c-a254-f6af76117e54"/>
    <xsd:element name="properties">
      <xsd:complexType>
        <xsd:sequence>
          <xsd:element name="documentManagement">
            <xsd:complexType>
              <xsd:all>
                <xsd:element ref="ns2:sjeccdGroup" minOccurs="0"/>
                <xsd:element ref="ns3:sjeccdOwner" minOccurs="0"/>
                <xsd:element ref="ns2:kc6110bfc9ef43d3aa85f9287f399c79" minOccurs="0"/>
                <xsd:element ref="ns2:TaxCatchAll" minOccurs="0"/>
                <xsd:element ref="ns3:k60e436164b54aa196d27635423c1081" minOccurs="0"/>
                <xsd:element ref="ns2:TaxCatchAllLabel" minOccurs="0"/>
                <xsd:element ref="ns3:sjeccdRollup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7bdba-f2c8-45aa-809f-57bbfd2e30dd" elementFormDefault="qualified">
    <xsd:import namespace="http://schemas.microsoft.com/office/2006/documentManagement/types"/>
    <xsd:import namespace="http://schemas.microsoft.com/office/infopath/2007/PartnerControls"/>
    <xsd:element name="sjeccdGroup" ma:index="4" nillable="true" ma:displayName="Group" ma:internalName="sjeccdGroup">
      <xsd:simpleType>
        <xsd:restriction base="dms:Text">
          <xsd:maxLength value="255"/>
        </xsd:restriction>
      </xsd:simpleType>
    </xsd:element>
    <xsd:element name="kc6110bfc9ef43d3aa85f9287f399c79" ma:index="7" ma:taxonomy="true" ma:internalName="kc6110bfc9ef43d3aa85f9287f399c79" ma:taxonomyFieldName="sjeccdShowOn" ma:displayName="Show On" ma:readOnly="false" ma:default="" ma:fieldId="{4c6110bf-c9ef-43d3-aa85-f9287f399c79}" ma:taxonomyMulti="true" ma:sspId="e0278837-e986-4e34-88a4-5576576461a7" ma:termSetId="6172037c-5aa4-4684-a242-fa1d07a24c9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8" nillable="true" ma:displayName="Taxonomy Catch All Column" ma:hidden="true" ma:list="{8f99aee4-a71b-4dc1-8143-ce2cbaeb954e}" ma:internalName="TaxCatchAll" ma:readOnly="false" ma:showField="CatchAllData" ma:web="59b7bdba-f2c8-45aa-809f-57bbfd2e30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8f99aee4-a71b-4dc1-8143-ce2cbaeb954e}" ma:internalName="TaxCatchAllLabel" ma:readOnly="false" ma:showField="CatchAllDataLabel" ma:web="59b7bdba-f2c8-45aa-809f-57bbfd2e30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7ffac6-bcc3-4f4c-a254-f6af76117e54" elementFormDefault="qualified">
    <xsd:import namespace="http://schemas.microsoft.com/office/2006/documentManagement/types"/>
    <xsd:import namespace="http://schemas.microsoft.com/office/infopath/2007/PartnerControls"/>
    <xsd:element name="sjeccdOwner" ma:index="5" nillable="true" ma:displayName="Owner" ma:list="UserInfo" ma:SharePointGroup="0" ma:internalName="sjeccd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60e436164b54aa196d27635423c1081" ma:index="10" nillable="true" ma:taxonomy="true" ma:internalName="k60e436164b54aa196d27635423c1081" ma:taxonomyFieldName="sjeccdEntity" ma:displayName="Entity" ma:readOnly="false" ma:default="" ma:fieldId="{460e4361-64b5-4aa1-96d2-7635423c1081}" ma:sspId="e0278837-e986-4e34-88a4-5576576461a7" ma:termSetId="9f4feb61-58b3-49a1-9c6c-81571ec844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jeccdRollupDescription" ma:index="12" nillable="true" ma:displayName="Rollup Description" ma:internalName="sjeccdRollupDescription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jeccdOwner xmlns="bd7ffac6-bcc3-4f4c-a254-f6af76117e54">
      <UserInfo>
        <DisplayName/>
        <AccountId xsi:nil="true"/>
        <AccountType/>
      </UserInfo>
    </sjeccdOwner>
    <TaxCatchAllLabel xmlns="59b7bdba-f2c8-45aa-809f-57bbfd2e30dd"/>
    <kc6110bfc9ef43d3aa85f9287f399c79 xmlns="59b7bdba-f2c8-45aa-809f-57bbfd2e30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Master Plan ＆ Bond Documentation</TermName>
          <TermId xmlns="http://schemas.microsoft.com/office/infopath/2007/PartnerControls">cb5e2f10-cae8-4f65-8b68-b2616a24dab9</TermId>
        </TermInfo>
      </Terms>
    </kc6110bfc9ef43d3aa85f9287f399c79>
    <sjeccdRollupDescription xmlns="bd7ffac6-bcc3-4f4c-a254-f6af76117e54" xsi:nil="true"/>
    <TaxCatchAll xmlns="59b7bdba-f2c8-45aa-809f-57bbfd2e30dd">
      <Value>1</Value>
      <Value>156</Value>
    </TaxCatchAll>
    <k60e436164b54aa196d27635423c1081 xmlns="bd7ffac6-bcc3-4f4c-a254-f6af76117e5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EVC</TermName>
          <TermId xmlns="http://schemas.microsoft.com/office/infopath/2007/PartnerControls">e0724e3f-4a3d-444b-9655-a7b246ec0a0d</TermId>
        </TermInfo>
      </Terms>
    </k60e436164b54aa196d27635423c1081>
    <sjeccdGroup xmlns="59b7bdba-f2c8-45aa-809f-57bbfd2e30dd">EMP</sjeccdGroup>
  </documentManagement>
</p:properties>
</file>

<file path=customXml/itemProps1.xml><?xml version="1.0" encoding="utf-8"?>
<ds:datastoreItem xmlns:ds="http://schemas.openxmlformats.org/officeDocument/2006/customXml" ds:itemID="{DF65A213-6A46-490F-8D16-2E71F80DF0CF}"/>
</file>

<file path=customXml/itemProps2.xml><?xml version="1.0" encoding="utf-8"?>
<ds:datastoreItem xmlns:ds="http://schemas.openxmlformats.org/officeDocument/2006/customXml" ds:itemID="{21384875-DB6F-497F-AAF4-AD8276778112}"/>
</file>

<file path=customXml/itemProps3.xml><?xml version="1.0" encoding="utf-8"?>
<ds:datastoreItem xmlns:ds="http://schemas.openxmlformats.org/officeDocument/2006/customXml" ds:itemID="{CE0D1D5F-D629-414E-BC6E-FA6C491FF1B0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119</TotalTime>
  <Words>216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EVC Focus Groups</vt:lpstr>
      <vt:lpstr>EVC ASG Group</vt:lpstr>
      <vt:lpstr>EVC ASG Group – EVC Strengths</vt:lpstr>
      <vt:lpstr>EVC ASG Group – Barriers to Student Success</vt:lpstr>
      <vt:lpstr>High School Group #1</vt:lpstr>
      <vt:lpstr>High School Group #1 – EVC Reputation</vt:lpstr>
      <vt:lpstr>High School Group #1 – Advice to EVC Leaders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EVC Focus Groups</dc:title>
  <dc:creator>KC Greaney</dc:creator>
  <cp:lastModifiedBy>Diane White</cp:lastModifiedBy>
  <cp:revision>2</cp:revision>
  <dcterms:created xsi:type="dcterms:W3CDTF">2022-02-07T19:38:28Z</dcterms:created>
  <dcterms:modified xsi:type="dcterms:W3CDTF">2022-02-07T22:23:33Z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0x0101008814C87BFF5DCA46B3CDF34E451A114D01000B56E3C6424AD94DB888DF8F199EBD5E</vt:lpwstr>
  </property>
  <property fmtid="{D5CDD505-2E9C-101B-9397-08002B2CF9AE}" pid="3" name="sjeccdEntity">
    <vt:lpwstr>1;#EVC|e0724e3f-4a3d-444b-9655-a7b246ec0a0d</vt:lpwstr>
  </property>
  <property fmtid="{D5CDD505-2E9C-101B-9397-08002B2CF9AE}" pid="4" name="sjeccdShowOn">
    <vt:lpwstr>156;#Master Plan ＆ Bond Documentation|cb5e2f10-cae8-4f65-8b68-b2616a24dab9</vt:lpwstr>
  </property>
</Properties>
</file>