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29" r:id="rId2"/>
    <p:sldMasterId id="2147483726" r:id="rId3"/>
    <p:sldMasterId id="2147483648" r:id="rId4"/>
  </p:sldMasterIdLst>
  <p:sldIdLst>
    <p:sldId id="28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EVC Students by Educational Goal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331809118286284"/>
          <c:y val="0.14494886395964118"/>
          <c:w val="0.53035019058224941"/>
          <c:h val="0.6623139591670302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Educational Goal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39-4AE9-8EC5-F2280E97D2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39-4AE9-8EC5-F2280E97D2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39-4AE9-8EC5-F2280E97D2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39-4AE9-8EC5-F2280E97D2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Degree/Transfer</c:v>
                </c:pt>
                <c:pt idx="1">
                  <c:v>Undecided</c:v>
                </c:pt>
                <c:pt idx="2">
                  <c:v>Short Term Career</c:v>
                </c:pt>
                <c:pt idx="3">
                  <c:v>Adult Ed/ESL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0.65</c:v>
                </c:pt>
                <c:pt idx="1">
                  <c:v>0.2</c:v>
                </c:pt>
                <c:pt idx="2">
                  <c:v>0.1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3-4642-9C4E-2E021D0A7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32DA3-2372-4D36-87AA-872E1ED7A57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7CC57D7-6C57-4C40-B57C-583B983CDA8F}">
      <dgm:prSet/>
      <dgm:spPr/>
      <dgm:t>
        <a:bodyPr/>
        <a:lstStyle/>
        <a:p>
          <a:r>
            <a:rPr lang="en-US"/>
            <a:t>What makes the EVC student population unique, compared to the other Silicon Valley community colleges?</a:t>
          </a:r>
        </a:p>
      </dgm:t>
    </dgm:pt>
    <dgm:pt modelId="{F9B67658-9C86-47CC-B0EC-41F31EB83115}" type="parTrans" cxnId="{226093D6-44F3-416C-96C7-E9E16B31C425}">
      <dgm:prSet/>
      <dgm:spPr/>
      <dgm:t>
        <a:bodyPr/>
        <a:lstStyle/>
        <a:p>
          <a:endParaRPr lang="en-US"/>
        </a:p>
      </dgm:t>
    </dgm:pt>
    <dgm:pt modelId="{C388BBF5-FED8-46CE-A0C1-899E1F60BA33}" type="sibTrans" cxnId="{226093D6-44F3-416C-96C7-E9E16B31C425}">
      <dgm:prSet/>
      <dgm:spPr/>
      <dgm:t>
        <a:bodyPr/>
        <a:lstStyle/>
        <a:p>
          <a:endParaRPr lang="en-US"/>
        </a:p>
      </dgm:t>
    </dgm:pt>
    <dgm:pt modelId="{A8A494E6-8C7D-4936-830B-0672A9DFD89C}">
      <dgm:prSet/>
      <dgm:spPr/>
      <dgm:t>
        <a:bodyPr/>
        <a:lstStyle/>
        <a:p>
          <a:r>
            <a:rPr lang="en-US"/>
            <a:t>60% female students</a:t>
          </a:r>
        </a:p>
      </dgm:t>
    </dgm:pt>
    <dgm:pt modelId="{8C99F2D5-866A-463D-AB85-854C925C277E}" type="parTrans" cxnId="{8ED73D15-FAA0-416A-863A-F14E5C9998B7}">
      <dgm:prSet/>
      <dgm:spPr/>
      <dgm:t>
        <a:bodyPr/>
        <a:lstStyle/>
        <a:p>
          <a:endParaRPr lang="en-US"/>
        </a:p>
      </dgm:t>
    </dgm:pt>
    <dgm:pt modelId="{47F97152-2B06-458E-8EFB-E7A9C139DDE5}" type="sibTrans" cxnId="{8ED73D15-FAA0-416A-863A-F14E5C9998B7}">
      <dgm:prSet/>
      <dgm:spPr/>
      <dgm:t>
        <a:bodyPr/>
        <a:lstStyle/>
        <a:p>
          <a:endParaRPr lang="en-US"/>
        </a:p>
      </dgm:t>
    </dgm:pt>
    <dgm:pt modelId="{1CE38627-3AF6-490D-A05B-1642457FD62D}">
      <dgm:prSet/>
      <dgm:spPr/>
      <dgm:t>
        <a:bodyPr/>
        <a:lstStyle/>
        <a:p>
          <a:r>
            <a:rPr lang="en-US"/>
            <a:t>Most ethnic diversity</a:t>
          </a:r>
        </a:p>
      </dgm:t>
    </dgm:pt>
    <dgm:pt modelId="{A91B6D9F-2F8D-473E-8D92-177184E5B2ED}" type="parTrans" cxnId="{DEC723DE-F278-48F2-9C79-F85225A2D6AA}">
      <dgm:prSet/>
      <dgm:spPr/>
      <dgm:t>
        <a:bodyPr/>
        <a:lstStyle/>
        <a:p>
          <a:endParaRPr lang="en-US"/>
        </a:p>
      </dgm:t>
    </dgm:pt>
    <dgm:pt modelId="{A2B57F75-1DFA-4EA0-939A-A74A9F6489F4}" type="sibTrans" cxnId="{DEC723DE-F278-48F2-9C79-F85225A2D6AA}">
      <dgm:prSet/>
      <dgm:spPr/>
      <dgm:t>
        <a:bodyPr/>
        <a:lstStyle/>
        <a:p>
          <a:endParaRPr lang="en-US"/>
        </a:p>
      </dgm:t>
    </dgm:pt>
    <dgm:pt modelId="{A4B27CE7-805D-4999-9161-40C7CA32EC3D}">
      <dgm:prSet/>
      <dgm:spPr/>
      <dgm:t>
        <a:bodyPr/>
        <a:lstStyle/>
        <a:p>
          <a:r>
            <a:rPr lang="en-US"/>
            <a:t>Highest proportion of:</a:t>
          </a:r>
        </a:p>
      </dgm:t>
    </dgm:pt>
    <dgm:pt modelId="{B693C08A-BA71-4126-AA02-353F1EF0635E}" type="parTrans" cxnId="{68C337B4-B849-4294-B963-1162BB81C04A}">
      <dgm:prSet/>
      <dgm:spPr/>
      <dgm:t>
        <a:bodyPr/>
        <a:lstStyle/>
        <a:p>
          <a:endParaRPr lang="en-US"/>
        </a:p>
      </dgm:t>
    </dgm:pt>
    <dgm:pt modelId="{77D01646-DD5A-4393-810D-FF875500985F}" type="sibTrans" cxnId="{68C337B4-B849-4294-B963-1162BB81C04A}">
      <dgm:prSet/>
      <dgm:spPr/>
      <dgm:t>
        <a:bodyPr/>
        <a:lstStyle/>
        <a:p>
          <a:endParaRPr lang="en-US"/>
        </a:p>
      </dgm:t>
    </dgm:pt>
    <dgm:pt modelId="{37280565-3D0A-447F-A5C8-977925053451}">
      <dgm:prSet/>
      <dgm:spPr/>
      <dgm:t>
        <a:bodyPr/>
        <a:lstStyle/>
        <a:p>
          <a:r>
            <a:rPr lang="en-US"/>
            <a:t>Traditionally aged (24 and under)</a:t>
          </a:r>
        </a:p>
      </dgm:t>
    </dgm:pt>
    <dgm:pt modelId="{6584D723-F3FE-482A-A6ED-2C9373000443}" type="parTrans" cxnId="{89A723CE-C58E-473D-A754-000000626D81}">
      <dgm:prSet/>
      <dgm:spPr/>
      <dgm:t>
        <a:bodyPr/>
        <a:lstStyle/>
        <a:p>
          <a:endParaRPr lang="en-US"/>
        </a:p>
      </dgm:t>
    </dgm:pt>
    <dgm:pt modelId="{74012B53-0A6A-4DDB-AEAB-F6AC9EA9682C}" type="sibTrans" cxnId="{89A723CE-C58E-473D-A754-000000626D81}">
      <dgm:prSet/>
      <dgm:spPr/>
      <dgm:t>
        <a:bodyPr/>
        <a:lstStyle/>
        <a:p>
          <a:endParaRPr lang="en-US"/>
        </a:p>
      </dgm:t>
    </dgm:pt>
    <dgm:pt modelId="{1B14F8D4-3B45-42A1-B060-7854F5AC9BCB}">
      <dgm:prSet/>
      <dgm:spPr/>
      <dgm:t>
        <a:bodyPr/>
        <a:lstStyle/>
        <a:p>
          <a:r>
            <a:rPr lang="en-US"/>
            <a:t>Continuing </a:t>
          </a:r>
        </a:p>
      </dgm:t>
    </dgm:pt>
    <dgm:pt modelId="{45DC15A2-EFD6-48D6-8061-CE8B347DDC94}" type="parTrans" cxnId="{43A5555B-8200-4731-B4ED-2EB1B773C3FA}">
      <dgm:prSet/>
      <dgm:spPr/>
      <dgm:t>
        <a:bodyPr/>
        <a:lstStyle/>
        <a:p>
          <a:endParaRPr lang="en-US"/>
        </a:p>
      </dgm:t>
    </dgm:pt>
    <dgm:pt modelId="{13A8E51D-0582-46CC-A976-D6A5A3E3E224}" type="sibTrans" cxnId="{43A5555B-8200-4731-B4ED-2EB1B773C3FA}">
      <dgm:prSet/>
      <dgm:spPr/>
      <dgm:t>
        <a:bodyPr/>
        <a:lstStyle/>
        <a:p>
          <a:endParaRPr lang="en-US"/>
        </a:p>
      </dgm:t>
    </dgm:pt>
    <dgm:pt modelId="{55F19466-E1D8-4EC9-98B9-AA584B112FB2}">
      <dgm:prSet/>
      <dgm:spPr/>
      <dgm:t>
        <a:bodyPr/>
        <a:lstStyle/>
        <a:p>
          <a:r>
            <a:rPr lang="en-US"/>
            <a:t>Degree/Transfer seeking</a:t>
          </a:r>
        </a:p>
      </dgm:t>
    </dgm:pt>
    <dgm:pt modelId="{6F37E40F-F6B2-4269-9E54-B7251943D09E}" type="parTrans" cxnId="{84A807FA-F940-41B0-9A82-23008780BBAD}">
      <dgm:prSet/>
      <dgm:spPr/>
      <dgm:t>
        <a:bodyPr/>
        <a:lstStyle/>
        <a:p>
          <a:endParaRPr lang="en-US"/>
        </a:p>
      </dgm:t>
    </dgm:pt>
    <dgm:pt modelId="{053703A0-851C-4940-B432-2EC0C9FE65AF}" type="sibTrans" cxnId="{84A807FA-F940-41B0-9A82-23008780BBAD}">
      <dgm:prSet/>
      <dgm:spPr/>
      <dgm:t>
        <a:bodyPr/>
        <a:lstStyle/>
        <a:p>
          <a:endParaRPr lang="en-US"/>
        </a:p>
      </dgm:t>
    </dgm:pt>
    <dgm:pt modelId="{F8D771A3-7F75-48FF-A215-6775DCA6E5FB}" type="pres">
      <dgm:prSet presAssocID="{FED32DA3-2372-4D36-87AA-872E1ED7A576}" presName="linear" presStyleCnt="0">
        <dgm:presLayoutVars>
          <dgm:animLvl val="lvl"/>
          <dgm:resizeHandles val="exact"/>
        </dgm:presLayoutVars>
      </dgm:prSet>
      <dgm:spPr/>
    </dgm:pt>
    <dgm:pt modelId="{53C6C1D6-79A7-4943-9C01-A6F792824E99}" type="pres">
      <dgm:prSet presAssocID="{87CC57D7-6C57-4C40-B57C-583B983CDA8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106E37A-BF38-4153-A471-34E05A43EC6D}" type="pres">
      <dgm:prSet presAssocID="{C388BBF5-FED8-46CE-A0C1-899E1F60BA33}" presName="spacer" presStyleCnt="0"/>
      <dgm:spPr/>
    </dgm:pt>
    <dgm:pt modelId="{99A8807E-B981-482A-889E-64BC4AE8019C}" type="pres">
      <dgm:prSet presAssocID="{A8A494E6-8C7D-4936-830B-0672A9DFD89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E11E50A-E4B3-422B-9B56-EE0737E699B0}" type="pres">
      <dgm:prSet presAssocID="{47F97152-2B06-458E-8EFB-E7A9C139DDE5}" presName="spacer" presStyleCnt="0"/>
      <dgm:spPr/>
    </dgm:pt>
    <dgm:pt modelId="{AC64AE68-75AD-4667-BF12-B2E444D3BD36}" type="pres">
      <dgm:prSet presAssocID="{1CE38627-3AF6-490D-A05B-1642457FD62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3A0EF8-D5B8-4F20-A19F-4269A5E35F3E}" type="pres">
      <dgm:prSet presAssocID="{A2B57F75-1DFA-4EA0-939A-A74A9F6489F4}" presName="spacer" presStyleCnt="0"/>
      <dgm:spPr/>
    </dgm:pt>
    <dgm:pt modelId="{42D66DD2-1C76-4735-B697-98DD158D4313}" type="pres">
      <dgm:prSet presAssocID="{A4B27CE7-805D-4999-9161-40C7CA32EC3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8B18F61-EF58-4520-8AE2-8FD649EE510B}" type="pres">
      <dgm:prSet presAssocID="{A4B27CE7-805D-4999-9161-40C7CA32EC3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ED73D15-FAA0-416A-863A-F14E5C9998B7}" srcId="{FED32DA3-2372-4D36-87AA-872E1ED7A576}" destId="{A8A494E6-8C7D-4936-830B-0672A9DFD89C}" srcOrd="1" destOrd="0" parTransId="{8C99F2D5-866A-463D-AB85-854C925C277E}" sibTransId="{47F97152-2B06-458E-8EFB-E7A9C139DDE5}"/>
    <dgm:cxn modelId="{43A5555B-8200-4731-B4ED-2EB1B773C3FA}" srcId="{A4B27CE7-805D-4999-9161-40C7CA32EC3D}" destId="{1B14F8D4-3B45-42A1-B060-7854F5AC9BCB}" srcOrd="1" destOrd="0" parTransId="{45DC15A2-EFD6-48D6-8061-CE8B347DDC94}" sibTransId="{13A8E51D-0582-46CC-A976-D6A5A3E3E224}"/>
    <dgm:cxn modelId="{0711E45C-A3E0-4FE1-921A-521FFA15901B}" type="presOf" srcId="{A4B27CE7-805D-4999-9161-40C7CA32EC3D}" destId="{42D66DD2-1C76-4735-B697-98DD158D4313}" srcOrd="0" destOrd="0" presId="urn:microsoft.com/office/officeart/2005/8/layout/vList2"/>
    <dgm:cxn modelId="{D9D89B45-B0D9-4B81-BB72-8D5DCF18C6DA}" type="presOf" srcId="{FED32DA3-2372-4D36-87AA-872E1ED7A576}" destId="{F8D771A3-7F75-48FF-A215-6775DCA6E5FB}" srcOrd="0" destOrd="0" presId="urn:microsoft.com/office/officeart/2005/8/layout/vList2"/>
    <dgm:cxn modelId="{6456A570-AB84-43DE-9736-CD9808C100A5}" type="presOf" srcId="{A8A494E6-8C7D-4936-830B-0672A9DFD89C}" destId="{99A8807E-B981-482A-889E-64BC4AE8019C}" srcOrd="0" destOrd="0" presId="urn:microsoft.com/office/officeart/2005/8/layout/vList2"/>
    <dgm:cxn modelId="{14AADBA7-298E-46B0-BAA5-A4D4CC84E4B5}" type="presOf" srcId="{1CE38627-3AF6-490D-A05B-1642457FD62D}" destId="{AC64AE68-75AD-4667-BF12-B2E444D3BD36}" srcOrd="0" destOrd="0" presId="urn:microsoft.com/office/officeart/2005/8/layout/vList2"/>
    <dgm:cxn modelId="{26059CAE-E25D-4287-BEFE-56BCA466B4C3}" type="presOf" srcId="{37280565-3D0A-447F-A5C8-977925053451}" destId="{58B18F61-EF58-4520-8AE2-8FD649EE510B}" srcOrd="0" destOrd="0" presId="urn:microsoft.com/office/officeart/2005/8/layout/vList2"/>
    <dgm:cxn modelId="{4AE015B4-6BAC-433D-9DC6-86BD5625DBD1}" type="presOf" srcId="{1B14F8D4-3B45-42A1-B060-7854F5AC9BCB}" destId="{58B18F61-EF58-4520-8AE2-8FD649EE510B}" srcOrd="0" destOrd="1" presId="urn:microsoft.com/office/officeart/2005/8/layout/vList2"/>
    <dgm:cxn modelId="{68C337B4-B849-4294-B963-1162BB81C04A}" srcId="{FED32DA3-2372-4D36-87AA-872E1ED7A576}" destId="{A4B27CE7-805D-4999-9161-40C7CA32EC3D}" srcOrd="3" destOrd="0" parTransId="{B693C08A-BA71-4126-AA02-353F1EF0635E}" sibTransId="{77D01646-DD5A-4393-810D-FF875500985F}"/>
    <dgm:cxn modelId="{FB9CE0BB-55CC-45AF-B17E-6E71B977E407}" type="presOf" srcId="{87CC57D7-6C57-4C40-B57C-583B983CDA8F}" destId="{53C6C1D6-79A7-4943-9C01-A6F792824E99}" srcOrd="0" destOrd="0" presId="urn:microsoft.com/office/officeart/2005/8/layout/vList2"/>
    <dgm:cxn modelId="{89A723CE-C58E-473D-A754-000000626D81}" srcId="{A4B27CE7-805D-4999-9161-40C7CA32EC3D}" destId="{37280565-3D0A-447F-A5C8-977925053451}" srcOrd="0" destOrd="0" parTransId="{6584D723-F3FE-482A-A6ED-2C9373000443}" sibTransId="{74012B53-0A6A-4DDB-AEAB-F6AC9EA9682C}"/>
    <dgm:cxn modelId="{226093D6-44F3-416C-96C7-E9E16B31C425}" srcId="{FED32DA3-2372-4D36-87AA-872E1ED7A576}" destId="{87CC57D7-6C57-4C40-B57C-583B983CDA8F}" srcOrd="0" destOrd="0" parTransId="{F9B67658-9C86-47CC-B0EC-41F31EB83115}" sibTransId="{C388BBF5-FED8-46CE-A0C1-899E1F60BA33}"/>
    <dgm:cxn modelId="{DEC723DE-F278-48F2-9C79-F85225A2D6AA}" srcId="{FED32DA3-2372-4D36-87AA-872E1ED7A576}" destId="{1CE38627-3AF6-490D-A05B-1642457FD62D}" srcOrd="2" destOrd="0" parTransId="{A91B6D9F-2F8D-473E-8D92-177184E5B2ED}" sibTransId="{A2B57F75-1DFA-4EA0-939A-A74A9F6489F4}"/>
    <dgm:cxn modelId="{F316D2E0-3B6D-4121-BC0D-A713559BE530}" type="presOf" srcId="{55F19466-E1D8-4EC9-98B9-AA584B112FB2}" destId="{58B18F61-EF58-4520-8AE2-8FD649EE510B}" srcOrd="0" destOrd="2" presId="urn:microsoft.com/office/officeart/2005/8/layout/vList2"/>
    <dgm:cxn modelId="{84A807FA-F940-41B0-9A82-23008780BBAD}" srcId="{A4B27CE7-805D-4999-9161-40C7CA32EC3D}" destId="{55F19466-E1D8-4EC9-98B9-AA584B112FB2}" srcOrd="2" destOrd="0" parTransId="{6F37E40F-F6B2-4269-9E54-B7251943D09E}" sibTransId="{053703A0-851C-4940-B432-2EC0C9FE65AF}"/>
    <dgm:cxn modelId="{9F377E43-EF04-4552-807C-9DBF734EF114}" type="presParOf" srcId="{F8D771A3-7F75-48FF-A215-6775DCA6E5FB}" destId="{53C6C1D6-79A7-4943-9C01-A6F792824E99}" srcOrd="0" destOrd="0" presId="urn:microsoft.com/office/officeart/2005/8/layout/vList2"/>
    <dgm:cxn modelId="{CF92A6AB-A140-4260-95FB-EBC6852AC851}" type="presParOf" srcId="{F8D771A3-7F75-48FF-A215-6775DCA6E5FB}" destId="{F106E37A-BF38-4153-A471-34E05A43EC6D}" srcOrd="1" destOrd="0" presId="urn:microsoft.com/office/officeart/2005/8/layout/vList2"/>
    <dgm:cxn modelId="{2564FC97-6337-439D-B033-E89E5D05EE21}" type="presParOf" srcId="{F8D771A3-7F75-48FF-A215-6775DCA6E5FB}" destId="{99A8807E-B981-482A-889E-64BC4AE8019C}" srcOrd="2" destOrd="0" presId="urn:microsoft.com/office/officeart/2005/8/layout/vList2"/>
    <dgm:cxn modelId="{90E17C9E-B7B1-4CC3-BE91-9862FE058340}" type="presParOf" srcId="{F8D771A3-7F75-48FF-A215-6775DCA6E5FB}" destId="{0E11E50A-E4B3-422B-9B56-EE0737E699B0}" srcOrd="3" destOrd="0" presId="urn:microsoft.com/office/officeart/2005/8/layout/vList2"/>
    <dgm:cxn modelId="{72991408-90F2-470D-88C5-E33E35CFE111}" type="presParOf" srcId="{F8D771A3-7F75-48FF-A215-6775DCA6E5FB}" destId="{AC64AE68-75AD-4667-BF12-B2E444D3BD36}" srcOrd="4" destOrd="0" presId="urn:microsoft.com/office/officeart/2005/8/layout/vList2"/>
    <dgm:cxn modelId="{B87BAC3F-8528-4599-A63B-CA076A13C25C}" type="presParOf" srcId="{F8D771A3-7F75-48FF-A215-6775DCA6E5FB}" destId="{413A0EF8-D5B8-4F20-A19F-4269A5E35F3E}" srcOrd="5" destOrd="0" presId="urn:microsoft.com/office/officeart/2005/8/layout/vList2"/>
    <dgm:cxn modelId="{81922470-0D52-4FCC-8E7F-CB3BB763BF4D}" type="presParOf" srcId="{F8D771A3-7F75-48FF-A215-6775DCA6E5FB}" destId="{42D66DD2-1C76-4735-B697-98DD158D4313}" srcOrd="6" destOrd="0" presId="urn:microsoft.com/office/officeart/2005/8/layout/vList2"/>
    <dgm:cxn modelId="{894F240C-E1D1-42DC-8F84-FF55C86F85AE}" type="presParOf" srcId="{F8D771A3-7F75-48FF-A215-6775DCA6E5FB}" destId="{58B18F61-EF58-4520-8AE2-8FD649EE510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6D1232-CE59-408D-9908-5F118C48236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65B52D6-842A-4815-BC4E-07486DA21276}">
      <dgm:prSet/>
      <dgm:spPr/>
      <dgm:t>
        <a:bodyPr/>
        <a:lstStyle/>
        <a:p>
          <a:r>
            <a:rPr lang="en-US" dirty="0"/>
            <a:t>Support Students</a:t>
          </a:r>
        </a:p>
      </dgm:t>
    </dgm:pt>
    <dgm:pt modelId="{1CBDAEE0-0386-4FCD-A142-1677B5B95BAD}" type="parTrans" cxnId="{D5BD9B3A-0492-4B22-B3DD-5EFBADBE2619}">
      <dgm:prSet/>
      <dgm:spPr/>
      <dgm:t>
        <a:bodyPr/>
        <a:lstStyle/>
        <a:p>
          <a:endParaRPr lang="en-US"/>
        </a:p>
      </dgm:t>
    </dgm:pt>
    <dgm:pt modelId="{585ECEF6-59B0-4619-AEE4-B670104791A4}" type="sibTrans" cxnId="{D5BD9B3A-0492-4B22-B3DD-5EFBADBE2619}">
      <dgm:prSet/>
      <dgm:spPr/>
      <dgm:t>
        <a:bodyPr/>
        <a:lstStyle/>
        <a:p>
          <a:endParaRPr lang="en-US"/>
        </a:p>
      </dgm:t>
    </dgm:pt>
    <dgm:pt modelId="{47A8C935-B921-4B94-B7F5-D9F3D9DBB3B1}">
      <dgm:prSet/>
      <dgm:spPr/>
      <dgm:t>
        <a:bodyPr/>
        <a:lstStyle/>
        <a:p>
          <a:r>
            <a:rPr lang="en-US" dirty="0"/>
            <a:t>Promote available services and support programs</a:t>
          </a:r>
        </a:p>
      </dgm:t>
    </dgm:pt>
    <dgm:pt modelId="{E66057A7-B06D-4590-B31D-37DF88027216}" type="parTrans" cxnId="{147A8091-63DC-4050-B2C6-1C353DE3FCB4}">
      <dgm:prSet/>
      <dgm:spPr/>
      <dgm:t>
        <a:bodyPr/>
        <a:lstStyle/>
        <a:p>
          <a:endParaRPr lang="en-US"/>
        </a:p>
      </dgm:t>
    </dgm:pt>
    <dgm:pt modelId="{814ACC97-3EA7-426B-A244-7CF42D8666AE}" type="sibTrans" cxnId="{147A8091-63DC-4050-B2C6-1C353DE3FCB4}">
      <dgm:prSet/>
      <dgm:spPr/>
      <dgm:t>
        <a:bodyPr/>
        <a:lstStyle/>
        <a:p>
          <a:endParaRPr lang="en-US"/>
        </a:p>
      </dgm:t>
    </dgm:pt>
    <dgm:pt modelId="{C6E6D8A5-496C-46A9-A7E6-28809679FB64}">
      <dgm:prSet/>
      <dgm:spPr/>
      <dgm:t>
        <a:bodyPr/>
        <a:lstStyle/>
        <a:p>
          <a:r>
            <a:rPr lang="en-US" dirty="0"/>
            <a:t>Provide emotional support</a:t>
          </a:r>
        </a:p>
      </dgm:t>
    </dgm:pt>
    <dgm:pt modelId="{012BFC5E-F54D-4FC5-AE79-DA564D542294}" type="parTrans" cxnId="{6386437B-1273-4B19-8AC5-E86B014B22C2}">
      <dgm:prSet/>
      <dgm:spPr/>
      <dgm:t>
        <a:bodyPr/>
        <a:lstStyle/>
        <a:p>
          <a:endParaRPr lang="en-US"/>
        </a:p>
      </dgm:t>
    </dgm:pt>
    <dgm:pt modelId="{AE1A0A01-4BA4-496C-A788-EDF8514B8624}" type="sibTrans" cxnId="{6386437B-1273-4B19-8AC5-E86B014B22C2}">
      <dgm:prSet/>
      <dgm:spPr/>
      <dgm:t>
        <a:bodyPr/>
        <a:lstStyle/>
        <a:p>
          <a:endParaRPr lang="en-US"/>
        </a:p>
      </dgm:t>
    </dgm:pt>
    <dgm:pt modelId="{AC0FFE87-401E-4E43-AF5F-4A49BFFC5A7D}">
      <dgm:prSet/>
      <dgm:spPr/>
      <dgm:t>
        <a:bodyPr/>
        <a:lstStyle/>
        <a:p>
          <a:r>
            <a:rPr lang="en-US" dirty="0"/>
            <a:t>Offer academic and financial advice</a:t>
          </a:r>
        </a:p>
      </dgm:t>
    </dgm:pt>
    <dgm:pt modelId="{69237C93-952A-413E-8B0F-2E04D0F000DF}" type="parTrans" cxnId="{32DEC7A9-44BB-4130-B0C6-BBB31397041D}">
      <dgm:prSet/>
      <dgm:spPr/>
      <dgm:t>
        <a:bodyPr/>
        <a:lstStyle/>
        <a:p>
          <a:endParaRPr lang="en-US"/>
        </a:p>
      </dgm:t>
    </dgm:pt>
    <dgm:pt modelId="{2DF8A9AD-53C4-43E2-A545-E0EE9526A41D}" type="sibTrans" cxnId="{32DEC7A9-44BB-4130-B0C6-BBB31397041D}">
      <dgm:prSet/>
      <dgm:spPr/>
      <dgm:t>
        <a:bodyPr/>
        <a:lstStyle/>
        <a:p>
          <a:endParaRPr lang="en-US"/>
        </a:p>
      </dgm:t>
    </dgm:pt>
    <dgm:pt modelId="{FEDAD5A8-8F03-4670-B8C7-278EEC2DF4FB}">
      <dgm:prSet/>
      <dgm:spPr/>
      <dgm:t>
        <a:bodyPr/>
        <a:lstStyle/>
        <a:p>
          <a:r>
            <a:rPr lang="en-US" dirty="0"/>
            <a:t>Respect students and see students as individuals</a:t>
          </a:r>
        </a:p>
      </dgm:t>
    </dgm:pt>
    <dgm:pt modelId="{6585C293-19B5-4AE1-8AB9-2FD5554F6C05}" type="parTrans" cxnId="{10339BE1-28F2-4C0C-9824-C5E7375453E0}">
      <dgm:prSet/>
      <dgm:spPr/>
      <dgm:t>
        <a:bodyPr/>
        <a:lstStyle/>
        <a:p>
          <a:endParaRPr lang="en-US"/>
        </a:p>
      </dgm:t>
    </dgm:pt>
    <dgm:pt modelId="{E7A97DA7-61BA-47F5-9BD9-3ABC943E1545}" type="sibTrans" cxnId="{10339BE1-28F2-4C0C-9824-C5E7375453E0}">
      <dgm:prSet/>
      <dgm:spPr/>
      <dgm:t>
        <a:bodyPr/>
        <a:lstStyle/>
        <a:p>
          <a:endParaRPr lang="en-US"/>
        </a:p>
      </dgm:t>
    </dgm:pt>
    <dgm:pt modelId="{5F479242-DC0F-4C78-A9BA-618943EAA420}">
      <dgm:prSet/>
      <dgm:spPr/>
      <dgm:t>
        <a:bodyPr/>
        <a:lstStyle/>
        <a:p>
          <a:r>
            <a:rPr lang="en-US" dirty="0"/>
            <a:t>Provide Mentoring</a:t>
          </a:r>
        </a:p>
      </dgm:t>
    </dgm:pt>
    <dgm:pt modelId="{3D505C5F-7950-4858-BEC7-6EDE299D2222}" type="parTrans" cxnId="{2A25F222-DEF0-431D-B66E-0789EC9DF4D4}">
      <dgm:prSet/>
      <dgm:spPr/>
      <dgm:t>
        <a:bodyPr/>
        <a:lstStyle/>
        <a:p>
          <a:endParaRPr lang="en-US"/>
        </a:p>
      </dgm:t>
    </dgm:pt>
    <dgm:pt modelId="{F4F4C374-AEFB-4511-BAA6-9EEE2EFCEEB6}" type="sibTrans" cxnId="{2A25F222-DEF0-431D-B66E-0789EC9DF4D4}">
      <dgm:prSet/>
      <dgm:spPr/>
      <dgm:t>
        <a:bodyPr/>
        <a:lstStyle/>
        <a:p>
          <a:endParaRPr lang="en-US"/>
        </a:p>
      </dgm:t>
    </dgm:pt>
    <dgm:pt modelId="{4A192E6C-2CE8-4CDE-96BF-E75BA823DFB9}">
      <dgm:prSet/>
      <dgm:spPr/>
      <dgm:t>
        <a:bodyPr/>
        <a:lstStyle/>
        <a:p>
          <a:r>
            <a:rPr lang="en-US" dirty="0"/>
            <a:t>Alumni presentations</a:t>
          </a:r>
        </a:p>
      </dgm:t>
    </dgm:pt>
    <dgm:pt modelId="{79E661B8-9DB3-400F-A7D5-1F219D4912C5}" type="parTrans" cxnId="{59E201EF-8F14-4694-A385-976EA901085A}">
      <dgm:prSet/>
      <dgm:spPr/>
      <dgm:t>
        <a:bodyPr/>
        <a:lstStyle/>
        <a:p>
          <a:endParaRPr lang="en-US"/>
        </a:p>
      </dgm:t>
    </dgm:pt>
    <dgm:pt modelId="{A1F53F70-BA04-460D-A297-64BB34931EF3}" type="sibTrans" cxnId="{59E201EF-8F14-4694-A385-976EA901085A}">
      <dgm:prSet/>
      <dgm:spPr/>
      <dgm:t>
        <a:bodyPr/>
        <a:lstStyle/>
        <a:p>
          <a:endParaRPr lang="en-US"/>
        </a:p>
      </dgm:t>
    </dgm:pt>
    <dgm:pt modelId="{8EF1A927-39EA-485E-97DC-4193786EA0B0}">
      <dgm:prSet/>
      <dgm:spPr/>
      <dgm:t>
        <a:bodyPr/>
        <a:lstStyle/>
        <a:p>
          <a:r>
            <a:rPr lang="en-US" dirty="0"/>
            <a:t>Seasoned students sharing experiences</a:t>
          </a:r>
        </a:p>
      </dgm:t>
    </dgm:pt>
    <dgm:pt modelId="{9F72DF0D-50D9-44E1-841E-BB6C92BB99BC}" type="parTrans" cxnId="{E827611A-075C-4933-BC72-BFE54D3865A1}">
      <dgm:prSet/>
      <dgm:spPr/>
      <dgm:t>
        <a:bodyPr/>
        <a:lstStyle/>
        <a:p>
          <a:endParaRPr lang="en-US"/>
        </a:p>
      </dgm:t>
    </dgm:pt>
    <dgm:pt modelId="{F5AB79F8-9221-4215-884D-9F1E3D3FFF92}" type="sibTrans" cxnId="{E827611A-075C-4933-BC72-BFE54D3865A1}">
      <dgm:prSet/>
      <dgm:spPr/>
      <dgm:t>
        <a:bodyPr/>
        <a:lstStyle/>
        <a:p>
          <a:endParaRPr lang="en-US"/>
        </a:p>
      </dgm:t>
    </dgm:pt>
    <dgm:pt modelId="{B9F47950-C403-4FB9-BD8A-6C25D54D59B4}" type="pres">
      <dgm:prSet presAssocID="{AF6D1232-CE59-408D-9908-5F118C482368}" presName="linear" presStyleCnt="0">
        <dgm:presLayoutVars>
          <dgm:dir/>
          <dgm:animLvl val="lvl"/>
          <dgm:resizeHandles val="exact"/>
        </dgm:presLayoutVars>
      </dgm:prSet>
      <dgm:spPr/>
    </dgm:pt>
    <dgm:pt modelId="{764D95E3-9062-4360-BD5F-5DCB05D83B5B}" type="pres">
      <dgm:prSet presAssocID="{C65B52D6-842A-4815-BC4E-07486DA21276}" presName="parentLin" presStyleCnt="0"/>
      <dgm:spPr/>
    </dgm:pt>
    <dgm:pt modelId="{E49A4C85-9ED2-4919-9E0E-4933ECDA85FF}" type="pres">
      <dgm:prSet presAssocID="{C65B52D6-842A-4815-BC4E-07486DA21276}" presName="parentLeftMargin" presStyleLbl="node1" presStyleIdx="0" presStyleCnt="2"/>
      <dgm:spPr/>
    </dgm:pt>
    <dgm:pt modelId="{9010FBEF-F58D-402C-9930-CD42A5061ED9}" type="pres">
      <dgm:prSet presAssocID="{C65B52D6-842A-4815-BC4E-07486DA212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B72FF80-F5FF-4F77-9465-768A95394D96}" type="pres">
      <dgm:prSet presAssocID="{C65B52D6-842A-4815-BC4E-07486DA21276}" presName="negativeSpace" presStyleCnt="0"/>
      <dgm:spPr/>
    </dgm:pt>
    <dgm:pt modelId="{B221A20C-80DB-42A3-BB92-D16C5F13FBD9}" type="pres">
      <dgm:prSet presAssocID="{C65B52D6-842A-4815-BC4E-07486DA21276}" presName="childText" presStyleLbl="conFgAcc1" presStyleIdx="0" presStyleCnt="2">
        <dgm:presLayoutVars>
          <dgm:bulletEnabled val="1"/>
        </dgm:presLayoutVars>
      </dgm:prSet>
      <dgm:spPr/>
    </dgm:pt>
    <dgm:pt modelId="{8116F461-E014-40E5-B834-B9FC509779CB}" type="pres">
      <dgm:prSet presAssocID="{585ECEF6-59B0-4619-AEE4-B670104791A4}" presName="spaceBetweenRectangles" presStyleCnt="0"/>
      <dgm:spPr/>
    </dgm:pt>
    <dgm:pt modelId="{8AF12831-0923-45F1-BBBC-DDDD46FDA5F7}" type="pres">
      <dgm:prSet presAssocID="{5F479242-DC0F-4C78-A9BA-618943EAA420}" presName="parentLin" presStyleCnt="0"/>
      <dgm:spPr/>
    </dgm:pt>
    <dgm:pt modelId="{90392B7D-642B-4EB3-9634-BA0E987D5468}" type="pres">
      <dgm:prSet presAssocID="{5F479242-DC0F-4C78-A9BA-618943EAA420}" presName="parentLeftMargin" presStyleLbl="node1" presStyleIdx="0" presStyleCnt="2"/>
      <dgm:spPr/>
    </dgm:pt>
    <dgm:pt modelId="{75FEDCC1-F920-48CA-959A-249DDF8B4532}" type="pres">
      <dgm:prSet presAssocID="{5F479242-DC0F-4C78-A9BA-618943EAA42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34C3575-BE3F-4E2E-98C9-00A1A5997754}" type="pres">
      <dgm:prSet presAssocID="{5F479242-DC0F-4C78-A9BA-618943EAA420}" presName="negativeSpace" presStyleCnt="0"/>
      <dgm:spPr/>
    </dgm:pt>
    <dgm:pt modelId="{CC845BE4-8E56-4DDA-87B1-DF829D7F5441}" type="pres">
      <dgm:prSet presAssocID="{5F479242-DC0F-4C78-A9BA-618943EAA42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9162F09-D65E-4F18-A3E4-FEA360881FB8}" type="presOf" srcId="{5F479242-DC0F-4C78-A9BA-618943EAA420}" destId="{75FEDCC1-F920-48CA-959A-249DDF8B4532}" srcOrd="1" destOrd="0" presId="urn:microsoft.com/office/officeart/2005/8/layout/list1"/>
    <dgm:cxn modelId="{E827611A-075C-4933-BC72-BFE54D3865A1}" srcId="{5F479242-DC0F-4C78-A9BA-618943EAA420}" destId="{8EF1A927-39EA-485E-97DC-4193786EA0B0}" srcOrd="1" destOrd="0" parTransId="{9F72DF0D-50D9-44E1-841E-BB6C92BB99BC}" sibTransId="{F5AB79F8-9221-4215-884D-9F1E3D3FFF92}"/>
    <dgm:cxn modelId="{2A25F222-DEF0-431D-B66E-0789EC9DF4D4}" srcId="{AF6D1232-CE59-408D-9908-5F118C482368}" destId="{5F479242-DC0F-4C78-A9BA-618943EAA420}" srcOrd="1" destOrd="0" parTransId="{3D505C5F-7950-4858-BEC7-6EDE299D2222}" sibTransId="{F4F4C374-AEFB-4511-BAA6-9EEE2EFCEEB6}"/>
    <dgm:cxn modelId="{4B59FB39-AABB-4DBA-B353-7FF3F39C2F3C}" type="presOf" srcId="{8EF1A927-39EA-485E-97DC-4193786EA0B0}" destId="{CC845BE4-8E56-4DDA-87B1-DF829D7F5441}" srcOrd="0" destOrd="1" presId="urn:microsoft.com/office/officeart/2005/8/layout/list1"/>
    <dgm:cxn modelId="{D5BD9B3A-0492-4B22-B3DD-5EFBADBE2619}" srcId="{AF6D1232-CE59-408D-9908-5F118C482368}" destId="{C65B52D6-842A-4815-BC4E-07486DA21276}" srcOrd="0" destOrd="0" parTransId="{1CBDAEE0-0386-4FCD-A142-1677B5B95BAD}" sibTransId="{585ECEF6-59B0-4619-AEE4-B670104791A4}"/>
    <dgm:cxn modelId="{4153D93A-DD2E-4082-A411-9315A9EF9AF2}" type="presOf" srcId="{5F479242-DC0F-4C78-A9BA-618943EAA420}" destId="{90392B7D-642B-4EB3-9634-BA0E987D5468}" srcOrd="0" destOrd="0" presId="urn:microsoft.com/office/officeart/2005/8/layout/list1"/>
    <dgm:cxn modelId="{7A7B0551-F0BE-406D-A531-8A16C543901D}" type="presOf" srcId="{47A8C935-B921-4B94-B7F5-D9F3D9DBB3B1}" destId="{B221A20C-80DB-42A3-BB92-D16C5F13FBD9}" srcOrd="0" destOrd="0" presId="urn:microsoft.com/office/officeart/2005/8/layout/list1"/>
    <dgm:cxn modelId="{ACFE6651-4305-458F-AEA7-7CEF6C7E73AF}" type="presOf" srcId="{AF6D1232-CE59-408D-9908-5F118C482368}" destId="{B9F47950-C403-4FB9-BD8A-6C25D54D59B4}" srcOrd="0" destOrd="0" presId="urn:microsoft.com/office/officeart/2005/8/layout/list1"/>
    <dgm:cxn modelId="{6386437B-1273-4B19-8AC5-E86B014B22C2}" srcId="{C65B52D6-842A-4815-BC4E-07486DA21276}" destId="{C6E6D8A5-496C-46A9-A7E6-28809679FB64}" srcOrd="1" destOrd="0" parTransId="{012BFC5E-F54D-4FC5-AE79-DA564D542294}" sibTransId="{AE1A0A01-4BA4-496C-A788-EDF8514B8624}"/>
    <dgm:cxn modelId="{A95F358E-7D6E-442D-B7D5-C19AC265D1EE}" type="presOf" srcId="{AC0FFE87-401E-4E43-AF5F-4A49BFFC5A7D}" destId="{B221A20C-80DB-42A3-BB92-D16C5F13FBD9}" srcOrd="0" destOrd="2" presId="urn:microsoft.com/office/officeart/2005/8/layout/list1"/>
    <dgm:cxn modelId="{147A8091-63DC-4050-B2C6-1C353DE3FCB4}" srcId="{C65B52D6-842A-4815-BC4E-07486DA21276}" destId="{47A8C935-B921-4B94-B7F5-D9F3D9DBB3B1}" srcOrd="0" destOrd="0" parTransId="{E66057A7-B06D-4590-B31D-37DF88027216}" sibTransId="{814ACC97-3EA7-426B-A244-7CF42D8666AE}"/>
    <dgm:cxn modelId="{86F7CE9E-F1FA-48AC-98C5-B7DF143DDE9E}" type="presOf" srcId="{4A192E6C-2CE8-4CDE-96BF-E75BA823DFB9}" destId="{CC845BE4-8E56-4DDA-87B1-DF829D7F5441}" srcOrd="0" destOrd="0" presId="urn:microsoft.com/office/officeart/2005/8/layout/list1"/>
    <dgm:cxn modelId="{98BC4C9F-ED30-4766-A570-389F0308ECAA}" type="presOf" srcId="{C65B52D6-842A-4815-BC4E-07486DA21276}" destId="{9010FBEF-F58D-402C-9930-CD42A5061ED9}" srcOrd="1" destOrd="0" presId="urn:microsoft.com/office/officeart/2005/8/layout/list1"/>
    <dgm:cxn modelId="{32DEC7A9-44BB-4130-B0C6-BBB31397041D}" srcId="{C65B52D6-842A-4815-BC4E-07486DA21276}" destId="{AC0FFE87-401E-4E43-AF5F-4A49BFFC5A7D}" srcOrd="2" destOrd="0" parTransId="{69237C93-952A-413E-8B0F-2E04D0F000DF}" sibTransId="{2DF8A9AD-53C4-43E2-A545-E0EE9526A41D}"/>
    <dgm:cxn modelId="{0E230CC4-8F30-4B63-9765-81A45A659598}" type="presOf" srcId="{FEDAD5A8-8F03-4670-B8C7-278EEC2DF4FB}" destId="{B221A20C-80DB-42A3-BB92-D16C5F13FBD9}" srcOrd="0" destOrd="3" presId="urn:microsoft.com/office/officeart/2005/8/layout/list1"/>
    <dgm:cxn modelId="{10339BE1-28F2-4C0C-9824-C5E7375453E0}" srcId="{C65B52D6-842A-4815-BC4E-07486DA21276}" destId="{FEDAD5A8-8F03-4670-B8C7-278EEC2DF4FB}" srcOrd="3" destOrd="0" parTransId="{6585C293-19B5-4AE1-8AB9-2FD5554F6C05}" sibTransId="{E7A97DA7-61BA-47F5-9BD9-3ABC943E1545}"/>
    <dgm:cxn modelId="{59E201EF-8F14-4694-A385-976EA901085A}" srcId="{5F479242-DC0F-4C78-A9BA-618943EAA420}" destId="{4A192E6C-2CE8-4CDE-96BF-E75BA823DFB9}" srcOrd="0" destOrd="0" parTransId="{79E661B8-9DB3-400F-A7D5-1F219D4912C5}" sibTransId="{A1F53F70-BA04-460D-A297-64BB34931EF3}"/>
    <dgm:cxn modelId="{45B7CBF6-B1A0-41BE-AAA3-A8CFAE3E6C49}" type="presOf" srcId="{C6E6D8A5-496C-46A9-A7E6-28809679FB64}" destId="{B221A20C-80DB-42A3-BB92-D16C5F13FBD9}" srcOrd="0" destOrd="1" presId="urn:microsoft.com/office/officeart/2005/8/layout/list1"/>
    <dgm:cxn modelId="{CCC17DFC-C3BD-479E-A64C-BA5CCBF00B5B}" type="presOf" srcId="{C65B52D6-842A-4815-BC4E-07486DA21276}" destId="{E49A4C85-9ED2-4919-9E0E-4933ECDA85FF}" srcOrd="0" destOrd="0" presId="urn:microsoft.com/office/officeart/2005/8/layout/list1"/>
    <dgm:cxn modelId="{C819BAD8-AA59-4350-8992-DE1255E667DE}" type="presParOf" srcId="{B9F47950-C403-4FB9-BD8A-6C25D54D59B4}" destId="{764D95E3-9062-4360-BD5F-5DCB05D83B5B}" srcOrd="0" destOrd="0" presId="urn:microsoft.com/office/officeart/2005/8/layout/list1"/>
    <dgm:cxn modelId="{5681A413-86DE-4F94-A1E1-13AB0863EC75}" type="presParOf" srcId="{764D95E3-9062-4360-BD5F-5DCB05D83B5B}" destId="{E49A4C85-9ED2-4919-9E0E-4933ECDA85FF}" srcOrd="0" destOrd="0" presId="urn:microsoft.com/office/officeart/2005/8/layout/list1"/>
    <dgm:cxn modelId="{D923AE3D-47AC-48F3-9EED-9F48619FBFC1}" type="presParOf" srcId="{764D95E3-9062-4360-BD5F-5DCB05D83B5B}" destId="{9010FBEF-F58D-402C-9930-CD42A5061ED9}" srcOrd="1" destOrd="0" presId="urn:microsoft.com/office/officeart/2005/8/layout/list1"/>
    <dgm:cxn modelId="{4486BF91-44B2-417B-A1D3-375D400E634D}" type="presParOf" srcId="{B9F47950-C403-4FB9-BD8A-6C25D54D59B4}" destId="{4B72FF80-F5FF-4F77-9465-768A95394D96}" srcOrd="1" destOrd="0" presId="urn:microsoft.com/office/officeart/2005/8/layout/list1"/>
    <dgm:cxn modelId="{B01C538C-8B28-400F-AA1A-F851E3083A63}" type="presParOf" srcId="{B9F47950-C403-4FB9-BD8A-6C25D54D59B4}" destId="{B221A20C-80DB-42A3-BB92-D16C5F13FBD9}" srcOrd="2" destOrd="0" presId="urn:microsoft.com/office/officeart/2005/8/layout/list1"/>
    <dgm:cxn modelId="{020C8111-F272-41C0-BB5B-A6C56721BF76}" type="presParOf" srcId="{B9F47950-C403-4FB9-BD8A-6C25D54D59B4}" destId="{8116F461-E014-40E5-B834-B9FC509779CB}" srcOrd="3" destOrd="0" presId="urn:microsoft.com/office/officeart/2005/8/layout/list1"/>
    <dgm:cxn modelId="{D21A262C-259B-4BE9-B3A8-5465FF23271E}" type="presParOf" srcId="{B9F47950-C403-4FB9-BD8A-6C25D54D59B4}" destId="{8AF12831-0923-45F1-BBBC-DDDD46FDA5F7}" srcOrd="4" destOrd="0" presId="urn:microsoft.com/office/officeart/2005/8/layout/list1"/>
    <dgm:cxn modelId="{56B01E46-8F6B-4DED-B15C-C9E50E8C3027}" type="presParOf" srcId="{8AF12831-0923-45F1-BBBC-DDDD46FDA5F7}" destId="{90392B7D-642B-4EB3-9634-BA0E987D5468}" srcOrd="0" destOrd="0" presId="urn:microsoft.com/office/officeart/2005/8/layout/list1"/>
    <dgm:cxn modelId="{0A8A91E4-E470-4157-9308-22C28631666D}" type="presParOf" srcId="{8AF12831-0923-45F1-BBBC-DDDD46FDA5F7}" destId="{75FEDCC1-F920-48CA-959A-249DDF8B4532}" srcOrd="1" destOrd="0" presId="urn:microsoft.com/office/officeart/2005/8/layout/list1"/>
    <dgm:cxn modelId="{D55368F1-D3FF-4D4E-9931-4200356C6C66}" type="presParOf" srcId="{B9F47950-C403-4FB9-BD8A-6C25D54D59B4}" destId="{F34C3575-BE3F-4E2E-98C9-00A1A5997754}" srcOrd="5" destOrd="0" presId="urn:microsoft.com/office/officeart/2005/8/layout/list1"/>
    <dgm:cxn modelId="{9E36F4F0-CCC2-4F2E-9BA8-9E0D72A310A9}" type="presParOf" srcId="{B9F47950-C403-4FB9-BD8A-6C25D54D59B4}" destId="{CC845BE4-8E56-4DDA-87B1-DF829D7F544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C3B700-BE76-4B03-B482-03C951F3443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209716F-4DEA-4666-AA94-9A78C79687C3}">
      <dgm:prSet/>
      <dgm:spPr/>
      <dgm:t>
        <a:bodyPr/>
        <a:lstStyle/>
        <a:p>
          <a:r>
            <a:rPr lang="en-US" dirty="0"/>
            <a:t>EVC and high school students are looking up IGETC and ASSIST.ORG online</a:t>
          </a:r>
        </a:p>
      </dgm:t>
    </dgm:pt>
    <dgm:pt modelId="{49910AD7-8F0C-4EBB-9C83-08449F91E04A}" type="parTrans" cxnId="{DD53D43F-6904-42D7-A0A7-FB97F0F24142}">
      <dgm:prSet/>
      <dgm:spPr/>
      <dgm:t>
        <a:bodyPr/>
        <a:lstStyle/>
        <a:p>
          <a:endParaRPr lang="en-US"/>
        </a:p>
      </dgm:t>
    </dgm:pt>
    <dgm:pt modelId="{7D5F49AA-E709-4838-8BAD-2EE5DEAB3984}" type="sibTrans" cxnId="{DD53D43F-6904-42D7-A0A7-FB97F0F24142}">
      <dgm:prSet/>
      <dgm:spPr/>
      <dgm:t>
        <a:bodyPr/>
        <a:lstStyle/>
        <a:p>
          <a:endParaRPr lang="en-US"/>
        </a:p>
      </dgm:t>
    </dgm:pt>
    <dgm:pt modelId="{5C53A115-9702-47D5-BAC9-3AFC3E3D1EE1}">
      <dgm:prSet/>
      <dgm:spPr/>
      <dgm:t>
        <a:bodyPr/>
        <a:lstStyle/>
        <a:p>
          <a:r>
            <a:rPr lang="en-US" dirty="0"/>
            <a:t>Multiple students researched EVC through websites prior to enrollment</a:t>
          </a:r>
        </a:p>
      </dgm:t>
    </dgm:pt>
    <dgm:pt modelId="{861D1279-0885-45FA-A7D3-AC9C43B87B11}" type="parTrans" cxnId="{21450BDB-31F1-4144-B7A4-6ECB930C4674}">
      <dgm:prSet/>
      <dgm:spPr/>
      <dgm:t>
        <a:bodyPr/>
        <a:lstStyle/>
        <a:p>
          <a:endParaRPr lang="en-US"/>
        </a:p>
      </dgm:t>
    </dgm:pt>
    <dgm:pt modelId="{081DF66C-858F-493C-8B26-7388987E80B1}" type="sibTrans" cxnId="{21450BDB-31F1-4144-B7A4-6ECB930C4674}">
      <dgm:prSet/>
      <dgm:spPr/>
      <dgm:t>
        <a:bodyPr/>
        <a:lstStyle/>
        <a:p>
          <a:endParaRPr lang="en-US"/>
        </a:p>
      </dgm:t>
    </dgm:pt>
    <dgm:pt modelId="{D81FE8E0-3AE7-4E57-BADD-BD8B93C2191D}">
      <dgm:prSet/>
      <dgm:spPr/>
      <dgm:t>
        <a:bodyPr/>
        <a:lstStyle/>
        <a:p>
          <a:r>
            <a:rPr lang="en-US" dirty="0"/>
            <a:t>RateMyProfessor.com</a:t>
          </a:r>
        </a:p>
      </dgm:t>
    </dgm:pt>
    <dgm:pt modelId="{4EAEDFD9-06C0-43EF-ABCD-21E7F3488CD0}" type="parTrans" cxnId="{E671E3EB-5B6A-4A06-AC8B-08D9F4E8A8F5}">
      <dgm:prSet/>
      <dgm:spPr/>
      <dgm:t>
        <a:bodyPr/>
        <a:lstStyle/>
        <a:p>
          <a:endParaRPr lang="en-US"/>
        </a:p>
      </dgm:t>
    </dgm:pt>
    <dgm:pt modelId="{2AF670AA-F9A9-4CB1-9AC9-9AA70ADAC017}" type="sibTrans" cxnId="{E671E3EB-5B6A-4A06-AC8B-08D9F4E8A8F5}">
      <dgm:prSet/>
      <dgm:spPr/>
      <dgm:t>
        <a:bodyPr/>
        <a:lstStyle/>
        <a:p>
          <a:endParaRPr lang="en-US"/>
        </a:p>
      </dgm:t>
    </dgm:pt>
    <dgm:pt modelId="{D11A0351-06F1-4074-9152-3700C5D4D3CD}">
      <dgm:prSet/>
      <dgm:spPr/>
      <dgm:t>
        <a:bodyPr/>
        <a:lstStyle/>
        <a:p>
          <a:r>
            <a:rPr lang="en-US" dirty="0"/>
            <a:t>EVC website</a:t>
          </a:r>
        </a:p>
      </dgm:t>
    </dgm:pt>
    <dgm:pt modelId="{99FE133C-E94F-40F5-B534-A06E669221B8}" type="parTrans" cxnId="{BC068177-E9FF-4B9E-AB47-C95ED560FC02}">
      <dgm:prSet/>
      <dgm:spPr/>
      <dgm:t>
        <a:bodyPr/>
        <a:lstStyle/>
        <a:p>
          <a:endParaRPr lang="en-US"/>
        </a:p>
      </dgm:t>
    </dgm:pt>
    <dgm:pt modelId="{956FC4B0-7DB9-4779-89ED-A456B4BD5F6C}" type="sibTrans" cxnId="{BC068177-E9FF-4B9E-AB47-C95ED560FC02}">
      <dgm:prSet/>
      <dgm:spPr/>
      <dgm:t>
        <a:bodyPr/>
        <a:lstStyle/>
        <a:p>
          <a:endParaRPr lang="en-US"/>
        </a:p>
      </dgm:t>
    </dgm:pt>
    <dgm:pt modelId="{D5E33743-F7E9-4594-98B4-E078C70C37D9}">
      <dgm:prSet/>
      <dgm:spPr/>
      <dgm:t>
        <a:bodyPr/>
        <a:lstStyle/>
        <a:p>
          <a:r>
            <a:rPr lang="en-US" dirty="0"/>
            <a:t>Request to have more information shared electronically</a:t>
          </a:r>
        </a:p>
      </dgm:t>
    </dgm:pt>
    <dgm:pt modelId="{252674B9-1122-4219-BCC3-B1962C39AA4F}" type="parTrans" cxnId="{EDAFAFE2-4026-4D5D-BF81-93DACD6DAAE4}">
      <dgm:prSet/>
      <dgm:spPr/>
      <dgm:t>
        <a:bodyPr/>
        <a:lstStyle/>
        <a:p>
          <a:endParaRPr lang="en-US"/>
        </a:p>
      </dgm:t>
    </dgm:pt>
    <dgm:pt modelId="{6B81DA6A-E10B-45B5-9A89-20E5FEC03B1B}" type="sibTrans" cxnId="{EDAFAFE2-4026-4D5D-BF81-93DACD6DAAE4}">
      <dgm:prSet/>
      <dgm:spPr/>
      <dgm:t>
        <a:bodyPr/>
        <a:lstStyle/>
        <a:p>
          <a:endParaRPr lang="en-US"/>
        </a:p>
      </dgm:t>
    </dgm:pt>
    <dgm:pt modelId="{1C445270-E65A-416B-A907-CD72489848FD}">
      <dgm:prSet/>
      <dgm:spPr/>
      <dgm:t>
        <a:bodyPr/>
        <a:lstStyle/>
        <a:p>
          <a:r>
            <a:rPr lang="en-US" dirty="0"/>
            <a:t>EVC should better promote support services and events</a:t>
          </a:r>
        </a:p>
      </dgm:t>
    </dgm:pt>
    <dgm:pt modelId="{7C230949-C535-4FCE-80F6-6BF311769B3B}" type="parTrans" cxnId="{15582A5E-EDEA-44F3-B08A-D895F91AA9D0}">
      <dgm:prSet/>
      <dgm:spPr/>
      <dgm:t>
        <a:bodyPr/>
        <a:lstStyle/>
        <a:p>
          <a:endParaRPr lang="en-US"/>
        </a:p>
      </dgm:t>
    </dgm:pt>
    <dgm:pt modelId="{2395B2FE-7A83-4E1B-811D-010406C7EF22}" type="sibTrans" cxnId="{15582A5E-EDEA-44F3-B08A-D895F91AA9D0}">
      <dgm:prSet/>
      <dgm:spPr/>
      <dgm:t>
        <a:bodyPr/>
        <a:lstStyle/>
        <a:p>
          <a:endParaRPr lang="en-US"/>
        </a:p>
      </dgm:t>
    </dgm:pt>
    <dgm:pt modelId="{D9C93E6D-1373-47BA-BF51-0DBF3CB75224}">
      <dgm:prSet/>
      <dgm:spPr/>
      <dgm:t>
        <a:bodyPr/>
        <a:lstStyle/>
        <a:p>
          <a:r>
            <a:rPr lang="en-US" i="1" dirty="0">
              <a:solidFill>
                <a:schemeClr val="accent1">
                  <a:lumMod val="75000"/>
                </a:schemeClr>
              </a:solidFill>
            </a:rPr>
            <a:t>“Three emails about the same thing.  It means something is going on.”</a:t>
          </a:r>
        </a:p>
      </dgm:t>
    </dgm:pt>
    <dgm:pt modelId="{395D843A-831D-44C7-AA1F-4EFAE1B81103}" type="parTrans" cxnId="{C877AF62-C1F6-4500-B05F-D55601729E26}">
      <dgm:prSet/>
      <dgm:spPr/>
      <dgm:t>
        <a:bodyPr/>
        <a:lstStyle/>
        <a:p>
          <a:endParaRPr lang="en-US"/>
        </a:p>
      </dgm:t>
    </dgm:pt>
    <dgm:pt modelId="{DE2B4CFE-D76B-4663-9BAC-02677F6AF5D6}" type="sibTrans" cxnId="{C877AF62-C1F6-4500-B05F-D55601729E26}">
      <dgm:prSet/>
      <dgm:spPr/>
      <dgm:t>
        <a:bodyPr/>
        <a:lstStyle/>
        <a:p>
          <a:endParaRPr lang="en-US"/>
        </a:p>
      </dgm:t>
    </dgm:pt>
    <dgm:pt modelId="{4FE72748-DB79-4447-85FC-66E7E9419534}" type="pres">
      <dgm:prSet presAssocID="{64C3B700-BE76-4B03-B482-03C951F34431}" presName="linear" presStyleCnt="0">
        <dgm:presLayoutVars>
          <dgm:animLvl val="lvl"/>
          <dgm:resizeHandles val="exact"/>
        </dgm:presLayoutVars>
      </dgm:prSet>
      <dgm:spPr/>
    </dgm:pt>
    <dgm:pt modelId="{5FEC9FC0-72A0-4E98-9C7D-FCA98ED54411}" type="pres">
      <dgm:prSet presAssocID="{D209716F-4DEA-4666-AA94-9A78C79687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90768B-B7AB-44A0-8701-8E1255F753CB}" type="pres">
      <dgm:prSet presAssocID="{7D5F49AA-E709-4838-8BAD-2EE5DEAB3984}" presName="spacer" presStyleCnt="0"/>
      <dgm:spPr/>
    </dgm:pt>
    <dgm:pt modelId="{87602CA8-1AD4-47CE-A4FD-38AA90F937C9}" type="pres">
      <dgm:prSet presAssocID="{5C53A115-9702-47D5-BAC9-3AFC3E3D1E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1C2863-1AC4-4839-A78E-7565F2F95534}" type="pres">
      <dgm:prSet presAssocID="{5C53A115-9702-47D5-BAC9-3AFC3E3D1EE1}" presName="childText" presStyleLbl="revTx" presStyleIdx="0" presStyleCnt="2">
        <dgm:presLayoutVars>
          <dgm:bulletEnabled val="1"/>
        </dgm:presLayoutVars>
      </dgm:prSet>
      <dgm:spPr/>
    </dgm:pt>
    <dgm:pt modelId="{6B50A66E-9C5C-453E-B72E-2E6EBF495072}" type="pres">
      <dgm:prSet presAssocID="{D5E33743-F7E9-4594-98B4-E078C70C37D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0A4F2EA-082D-4C7A-9756-F3FD8938FC86}" type="pres">
      <dgm:prSet presAssocID="{D5E33743-F7E9-4594-98B4-E078C70C37D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D53D43F-6904-42D7-A0A7-FB97F0F24142}" srcId="{64C3B700-BE76-4B03-B482-03C951F34431}" destId="{D209716F-4DEA-4666-AA94-9A78C79687C3}" srcOrd="0" destOrd="0" parTransId="{49910AD7-8F0C-4EBB-9C83-08449F91E04A}" sibTransId="{7D5F49AA-E709-4838-8BAD-2EE5DEAB3984}"/>
    <dgm:cxn modelId="{15582A5E-EDEA-44F3-B08A-D895F91AA9D0}" srcId="{D5E33743-F7E9-4594-98B4-E078C70C37D9}" destId="{1C445270-E65A-416B-A907-CD72489848FD}" srcOrd="0" destOrd="0" parTransId="{7C230949-C535-4FCE-80F6-6BF311769B3B}" sibTransId="{2395B2FE-7A83-4E1B-811D-010406C7EF22}"/>
    <dgm:cxn modelId="{C877AF62-C1F6-4500-B05F-D55601729E26}" srcId="{D5E33743-F7E9-4594-98B4-E078C70C37D9}" destId="{D9C93E6D-1373-47BA-BF51-0DBF3CB75224}" srcOrd="1" destOrd="0" parTransId="{395D843A-831D-44C7-AA1F-4EFAE1B81103}" sibTransId="{DE2B4CFE-D76B-4663-9BAC-02677F6AF5D6}"/>
    <dgm:cxn modelId="{E11CE563-3424-4857-8DBB-FA8447E7C20B}" type="presOf" srcId="{D5E33743-F7E9-4594-98B4-E078C70C37D9}" destId="{6B50A66E-9C5C-453E-B72E-2E6EBF495072}" srcOrd="0" destOrd="0" presId="urn:microsoft.com/office/officeart/2005/8/layout/vList2"/>
    <dgm:cxn modelId="{61E91546-9E0A-4D9B-9D1B-21E24B5317AD}" type="presOf" srcId="{1C445270-E65A-416B-A907-CD72489848FD}" destId="{A0A4F2EA-082D-4C7A-9756-F3FD8938FC86}" srcOrd="0" destOrd="0" presId="urn:microsoft.com/office/officeart/2005/8/layout/vList2"/>
    <dgm:cxn modelId="{BC068177-E9FF-4B9E-AB47-C95ED560FC02}" srcId="{5C53A115-9702-47D5-BAC9-3AFC3E3D1EE1}" destId="{D11A0351-06F1-4074-9152-3700C5D4D3CD}" srcOrd="1" destOrd="0" parTransId="{99FE133C-E94F-40F5-B534-A06E669221B8}" sibTransId="{956FC4B0-7DB9-4779-89ED-A456B4BD5F6C}"/>
    <dgm:cxn modelId="{18DE2885-50B6-4ABF-8485-E62AF51AEC9F}" type="presOf" srcId="{D81FE8E0-3AE7-4E57-BADD-BD8B93C2191D}" destId="{8A1C2863-1AC4-4839-A78E-7565F2F95534}" srcOrd="0" destOrd="0" presId="urn:microsoft.com/office/officeart/2005/8/layout/vList2"/>
    <dgm:cxn modelId="{21450BDB-31F1-4144-B7A4-6ECB930C4674}" srcId="{64C3B700-BE76-4B03-B482-03C951F34431}" destId="{5C53A115-9702-47D5-BAC9-3AFC3E3D1EE1}" srcOrd="1" destOrd="0" parTransId="{861D1279-0885-45FA-A7D3-AC9C43B87B11}" sibTransId="{081DF66C-858F-493C-8B26-7388987E80B1}"/>
    <dgm:cxn modelId="{D20261DD-62BC-4DFF-90D3-C8879421581E}" type="presOf" srcId="{D9C93E6D-1373-47BA-BF51-0DBF3CB75224}" destId="{A0A4F2EA-082D-4C7A-9756-F3FD8938FC86}" srcOrd="0" destOrd="1" presId="urn:microsoft.com/office/officeart/2005/8/layout/vList2"/>
    <dgm:cxn modelId="{EDAFAFE2-4026-4D5D-BF81-93DACD6DAAE4}" srcId="{64C3B700-BE76-4B03-B482-03C951F34431}" destId="{D5E33743-F7E9-4594-98B4-E078C70C37D9}" srcOrd="2" destOrd="0" parTransId="{252674B9-1122-4219-BCC3-B1962C39AA4F}" sibTransId="{6B81DA6A-E10B-45B5-9A89-20E5FEC03B1B}"/>
    <dgm:cxn modelId="{F4FF9CE5-EF90-4A0D-870D-BCF6F4166B3D}" type="presOf" srcId="{64C3B700-BE76-4B03-B482-03C951F34431}" destId="{4FE72748-DB79-4447-85FC-66E7E9419534}" srcOrd="0" destOrd="0" presId="urn:microsoft.com/office/officeart/2005/8/layout/vList2"/>
    <dgm:cxn modelId="{E671E3EB-5B6A-4A06-AC8B-08D9F4E8A8F5}" srcId="{5C53A115-9702-47D5-BAC9-3AFC3E3D1EE1}" destId="{D81FE8E0-3AE7-4E57-BADD-BD8B93C2191D}" srcOrd="0" destOrd="0" parTransId="{4EAEDFD9-06C0-43EF-ABCD-21E7F3488CD0}" sibTransId="{2AF670AA-F9A9-4CB1-9AC9-9AA70ADAC017}"/>
    <dgm:cxn modelId="{D3351AF2-687A-4E15-A949-8E361FAB3C11}" type="presOf" srcId="{D209716F-4DEA-4666-AA94-9A78C79687C3}" destId="{5FEC9FC0-72A0-4E98-9C7D-FCA98ED54411}" srcOrd="0" destOrd="0" presId="urn:microsoft.com/office/officeart/2005/8/layout/vList2"/>
    <dgm:cxn modelId="{253ECAF7-ECCF-4F0C-AFCB-7CA886A76BF9}" type="presOf" srcId="{D11A0351-06F1-4074-9152-3700C5D4D3CD}" destId="{8A1C2863-1AC4-4839-A78E-7565F2F95534}" srcOrd="0" destOrd="1" presId="urn:microsoft.com/office/officeart/2005/8/layout/vList2"/>
    <dgm:cxn modelId="{40054DFA-7EA5-4509-BF20-6BD011132A6E}" type="presOf" srcId="{5C53A115-9702-47D5-BAC9-3AFC3E3D1EE1}" destId="{87602CA8-1AD4-47CE-A4FD-38AA90F937C9}" srcOrd="0" destOrd="0" presId="urn:microsoft.com/office/officeart/2005/8/layout/vList2"/>
    <dgm:cxn modelId="{B61F022A-3115-4A01-BE5D-80876AB23C11}" type="presParOf" srcId="{4FE72748-DB79-4447-85FC-66E7E9419534}" destId="{5FEC9FC0-72A0-4E98-9C7D-FCA98ED54411}" srcOrd="0" destOrd="0" presId="urn:microsoft.com/office/officeart/2005/8/layout/vList2"/>
    <dgm:cxn modelId="{8277E4FF-7382-4AD5-93B7-5459653FD8B4}" type="presParOf" srcId="{4FE72748-DB79-4447-85FC-66E7E9419534}" destId="{4990768B-B7AB-44A0-8701-8E1255F753CB}" srcOrd="1" destOrd="0" presId="urn:microsoft.com/office/officeart/2005/8/layout/vList2"/>
    <dgm:cxn modelId="{098F672B-E8BE-433B-A48A-B16F8A3B058E}" type="presParOf" srcId="{4FE72748-DB79-4447-85FC-66E7E9419534}" destId="{87602CA8-1AD4-47CE-A4FD-38AA90F937C9}" srcOrd="2" destOrd="0" presId="urn:microsoft.com/office/officeart/2005/8/layout/vList2"/>
    <dgm:cxn modelId="{724D86B0-65AF-47B1-A7A9-EE3C90C3A04C}" type="presParOf" srcId="{4FE72748-DB79-4447-85FC-66E7E9419534}" destId="{8A1C2863-1AC4-4839-A78E-7565F2F95534}" srcOrd="3" destOrd="0" presId="urn:microsoft.com/office/officeart/2005/8/layout/vList2"/>
    <dgm:cxn modelId="{F5EC6AB8-4E94-4C74-AC84-383AB857C2FA}" type="presParOf" srcId="{4FE72748-DB79-4447-85FC-66E7E9419534}" destId="{6B50A66E-9C5C-453E-B72E-2E6EBF495072}" srcOrd="4" destOrd="0" presId="urn:microsoft.com/office/officeart/2005/8/layout/vList2"/>
    <dgm:cxn modelId="{50A2BFF3-6C55-4954-9F37-BC392FB7E35A}" type="presParOf" srcId="{4FE72748-DB79-4447-85FC-66E7E9419534}" destId="{A0A4F2EA-082D-4C7A-9756-F3FD8938FC8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220473-AC84-4283-8AE9-C67CAF0D362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D1FB99-E433-4B48-B61A-FA56A7B317C1}">
      <dgm:prSet/>
      <dgm:spPr/>
      <dgm:t>
        <a:bodyPr/>
        <a:lstStyle/>
        <a:p>
          <a:r>
            <a:rPr lang="en-US" dirty="0"/>
            <a:t>Current and High School Students believe that EVC students are taking </a:t>
          </a:r>
          <a:r>
            <a:rPr lang="en-US" i="1" dirty="0">
              <a:solidFill>
                <a:schemeClr val="accent1">
                  <a:lumMod val="75000"/>
                </a:schemeClr>
              </a:solidFill>
            </a:rPr>
            <a:t>“classes that don’t count” </a:t>
          </a:r>
          <a:r>
            <a:rPr lang="en-US" dirty="0"/>
            <a:t>which prolongs transfer</a:t>
          </a:r>
        </a:p>
      </dgm:t>
    </dgm:pt>
    <dgm:pt modelId="{B02A694C-EC9E-4EE1-8BB6-108079E5F120}" type="parTrans" cxnId="{A61E7CB3-FC2A-4896-A61C-B0B0675942F1}">
      <dgm:prSet/>
      <dgm:spPr/>
      <dgm:t>
        <a:bodyPr/>
        <a:lstStyle/>
        <a:p>
          <a:endParaRPr lang="en-US"/>
        </a:p>
      </dgm:t>
    </dgm:pt>
    <dgm:pt modelId="{F060201E-D1A0-486C-9262-9565C8B875DB}" type="sibTrans" cxnId="{A61E7CB3-FC2A-4896-A61C-B0B0675942F1}">
      <dgm:prSet/>
      <dgm:spPr/>
      <dgm:t>
        <a:bodyPr/>
        <a:lstStyle/>
        <a:p>
          <a:endParaRPr lang="en-US"/>
        </a:p>
      </dgm:t>
    </dgm:pt>
    <dgm:pt modelId="{08820733-4D90-4176-9695-0849CC7D5E4E}">
      <dgm:prSet/>
      <dgm:spPr/>
      <dgm:t>
        <a:bodyPr/>
        <a:lstStyle/>
        <a:p>
          <a:r>
            <a:rPr lang="en-US" dirty="0"/>
            <a:t>One exception is EOPS/CARE students who report progressing on time</a:t>
          </a:r>
        </a:p>
      </dgm:t>
    </dgm:pt>
    <dgm:pt modelId="{2F7FD2A0-9887-4356-8234-359A1ADAB15A}" type="parTrans" cxnId="{ACACA5E5-E592-41CB-935C-94F643A873AD}">
      <dgm:prSet/>
      <dgm:spPr/>
      <dgm:t>
        <a:bodyPr/>
        <a:lstStyle/>
        <a:p>
          <a:endParaRPr lang="en-US"/>
        </a:p>
      </dgm:t>
    </dgm:pt>
    <dgm:pt modelId="{36491C96-7780-4D74-9E13-71FD78684860}" type="sibTrans" cxnId="{ACACA5E5-E592-41CB-935C-94F643A873AD}">
      <dgm:prSet/>
      <dgm:spPr/>
      <dgm:t>
        <a:bodyPr/>
        <a:lstStyle/>
        <a:p>
          <a:endParaRPr lang="en-US"/>
        </a:p>
      </dgm:t>
    </dgm:pt>
    <dgm:pt modelId="{B405125A-4350-4F32-8E3B-EA910606E7D9}">
      <dgm:prSet/>
      <dgm:spPr/>
      <dgm:t>
        <a:bodyPr/>
        <a:lstStyle/>
        <a:p>
          <a:pPr algn="l"/>
          <a:r>
            <a:rPr lang="en-US" dirty="0"/>
            <a:t>Student Government Leaders shared that they counsel fellow students with educational planning to help them identify necessary vs. unnecessary classes</a:t>
          </a:r>
        </a:p>
      </dgm:t>
    </dgm:pt>
    <dgm:pt modelId="{5D3F074E-C2E4-46D5-940E-D79616A25A62}" type="parTrans" cxnId="{C93EEA80-F77E-4F7B-9E0F-2A2F50A4BB5D}">
      <dgm:prSet/>
      <dgm:spPr/>
      <dgm:t>
        <a:bodyPr/>
        <a:lstStyle/>
        <a:p>
          <a:endParaRPr lang="en-US"/>
        </a:p>
      </dgm:t>
    </dgm:pt>
    <dgm:pt modelId="{777DA93A-C538-4328-808E-3591AE822E08}" type="sibTrans" cxnId="{C93EEA80-F77E-4F7B-9E0F-2A2F50A4BB5D}">
      <dgm:prSet/>
      <dgm:spPr/>
      <dgm:t>
        <a:bodyPr/>
        <a:lstStyle/>
        <a:p>
          <a:endParaRPr lang="en-US"/>
        </a:p>
      </dgm:t>
    </dgm:pt>
    <dgm:pt modelId="{BCFBA5D0-972E-47BE-98F7-6AE712ED622F}" type="pres">
      <dgm:prSet presAssocID="{E7220473-AC84-4283-8AE9-C67CAF0D362E}" presName="diagram" presStyleCnt="0">
        <dgm:presLayoutVars>
          <dgm:dir/>
          <dgm:resizeHandles val="exact"/>
        </dgm:presLayoutVars>
      </dgm:prSet>
      <dgm:spPr/>
    </dgm:pt>
    <dgm:pt modelId="{5BFB050F-E25C-470A-9491-9F487AB8F776}" type="pres">
      <dgm:prSet presAssocID="{68D1FB99-E433-4B48-B61A-FA56A7B317C1}" presName="node" presStyleLbl="node1" presStyleIdx="0" presStyleCnt="2" custScaleX="130637">
        <dgm:presLayoutVars>
          <dgm:bulletEnabled val="1"/>
        </dgm:presLayoutVars>
      </dgm:prSet>
      <dgm:spPr/>
    </dgm:pt>
    <dgm:pt modelId="{4C34B0F2-1EED-40BB-B597-45B293F61CDC}" type="pres">
      <dgm:prSet presAssocID="{F060201E-D1A0-486C-9262-9565C8B875DB}" presName="sibTrans" presStyleCnt="0"/>
      <dgm:spPr/>
    </dgm:pt>
    <dgm:pt modelId="{5231EEF3-16A9-41A6-9A76-8830D478D998}" type="pres">
      <dgm:prSet presAssocID="{B405125A-4350-4F32-8E3B-EA910606E7D9}" presName="node" presStyleLbl="node1" presStyleIdx="1" presStyleCnt="2" custScaleX="129321">
        <dgm:presLayoutVars>
          <dgm:bulletEnabled val="1"/>
        </dgm:presLayoutVars>
      </dgm:prSet>
      <dgm:spPr/>
    </dgm:pt>
  </dgm:ptLst>
  <dgm:cxnLst>
    <dgm:cxn modelId="{BB688E26-AECF-435D-8CB9-A282815CE519}" type="presOf" srcId="{E7220473-AC84-4283-8AE9-C67CAF0D362E}" destId="{BCFBA5D0-972E-47BE-98F7-6AE712ED622F}" srcOrd="0" destOrd="0" presId="urn:microsoft.com/office/officeart/2005/8/layout/default"/>
    <dgm:cxn modelId="{DF394F3D-789B-431D-AC51-4A4DFF91612E}" type="presOf" srcId="{08820733-4D90-4176-9695-0849CC7D5E4E}" destId="{5BFB050F-E25C-470A-9491-9F487AB8F776}" srcOrd="0" destOrd="1" presId="urn:microsoft.com/office/officeart/2005/8/layout/default"/>
    <dgm:cxn modelId="{F199376B-BC02-4A37-908F-BCCB35E9DE8C}" type="presOf" srcId="{68D1FB99-E433-4B48-B61A-FA56A7B317C1}" destId="{5BFB050F-E25C-470A-9491-9F487AB8F776}" srcOrd="0" destOrd="0" presId="urn:microsoft.com/office/officeart/2005/8/layout/default"/>
    <dgm:cxn modelId="{C93EEA80-F77E-4F7B-9E0F-2A2F50A4BB5D}" srcId="{E7220473-AC84-4283-8AE9-C67CAF0D362E}" destId="{B405125A-4350-4F32-8E3B-EA910606E7D9}" srcOrd="1" destOrd="0" parTransId="{5D3F074E-C2E4-46D5-940E-D79616A25A62}" sibTransId="{777DA93A-C538-4328-808E-3591AE822E08}"/>
    <dgm:cxn modelId="{A61E7CB3-FC2A-4896-A61C-B0B0675942F1}" srcId="{E7220473-AC84-4283-8AE9-C67CAF0D362E}" destId="{68D1FB99-E433-4B48-B61A-FA56A7B317C1}" srcOrd="0" destOrd="0" parTransId="{B02A694C-EC9E-4EE1-8BB6-108079E5F120}" sibTransId="{F060201E-D1A0-486C-9262-9565C8B875DB}"/>
    <dgm:cxn modelId="{134510CB-1B55-4757-995F-D31926774CC2}" type="presOf" srcId="{B405125A-4350-4F32-8E3B-EA910606E7D9}" destId="{5231EEF3-16A9-41A6-9A76-8830D478D998}" srcOrd="0" destOrd="0" presId="urn:microsoft.com/office/officeart/2005/8/layout/default"/>
    <dgm:cxn modelId="{ACACA5E5-E592-41CB-935C-94F643A873AD}" srcId="{68D1FB99-E433-4B48-B61A-FA56A7B317C1}" destId="{08820733-4D90-4176-9695-0849CC7D5E4E}" srcOrd="0" destOrd="0" parTransId="{2F7FD2A0-9887-4356-8234-359A1ADAB15A}" sibTransId="{36491C96-7780-4D74-9E13-71FD78684860}"/>
    <dgm:cxn modelId="{13B0D035-19CF-41A7-A430-0F8B544C4E0B}" type="presParOf" srcId="{BCFBA5D0-972E-47BE-98F7-6AE712ED622F}" destId="{5BFB050F-E25C-470A-9491-9F487AB8F776}" srcOrd="0" destOrd="0" presId="urn:microsoft.com/office/officeart/2005/8/layout/default"/>
    <dgm:cxn modelId="{8E6EE67F-E4C9-4937-859A-02219C49F95C}" type="presParOf" srcId="{BCFBA5D0-972E-47BE-98F7-6AE712ED622F}" destId="{4C34B0F2-1EED-40BB-B597-45B293F61CDC}" srcOrd="1" destOrd="0" presId="urn:microsoft.com/office/officeart/2005/8/layout/default"/>
    <dgm:cxn modelId="{137EF02A-839B-4DC5-8D56-E232E5E271F6}" type="presParOf" srcId="{BCFBA5D0-972E-47BE-98F7-6AE712ED622F}" destId="{5231EEF3-16A9-41A6-9A76-8830D478D99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C72D38-0485-4E45-A34F-A21D0404900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BE2151D-F948-4AF0-A6D9-6C601FEA24DF}">
      <dgm:prSet/>
      <dgm:spPr/>
      <dgm:t>
        <a:bodyPr/>
        <a:lstStyle/>
        <a:p>
          <a:r>
            <a:rPr lang="en-US" dirty="0"/>
            <a:t>African American focused inquiry highlighted the importance of community and belonging</a:t>
          </a:r>
        </a:p>
      </dgm:t>
    </dgm:pt>
    <dgm:pt modelId="{9F88A2BE-DE5C-4F3A-B862-ECAC556C9FFC}" type="parTrans" cxnId="{0E16A4A7-328E-4DF4-9E07-2ADB8F301959}">
      <dgm:prSet/>
      <dgm:spPr/>
      <dgm:t>
        <a:bodyPr/>
        <a:lstStyle/>
        <a:p>
          <a:endParaRPr lang="en-US"/>
        </a:p>
      </dgm:t>
    </dgm:pt>
    <dgm:pt modelId="{1D14E223-333F-410F-A994-8F665D06D025}" type="sibTrans" cxnId="{0E16A4A7-328E-4DF4-9E07-2ADB8F301959}">
      <dgm:prSet/>
      <dgm:spPr/>
      <dgm:t>
        <a:bodyPr/>
        <a:lstStyle/>
        <a:p>
          <a:endParaRPr lang="en-US"/>
        </a:p>
      </dgm:t>
    </dgm:pt>
    <dgm:pt modelId="{834A7E17-035C-49E8-9540-17EE746B7DA5}">
      <dgm:prSet/>
      <dgm:spPr/>
      <dgm:t>
        <a:bodyPr/>
        <a:lstStyle/>
        <a:p>
          <a:r>
            <a:rPr lang="en-US" dirty="0"/>
            <a:t>High school students’ line of inquiry included student life, specifics about student clubs, and more information on campus community</a:t>
          </a:r>
        </a:p>
      </dgm:t>
    </dgm:pt>
    <dgm:pt modelId="{5107C899-C346-40CD-812F-5B956069A7E1}" type="parTrans" cxnId="{15BAC1B3-F7A1-48E2-A9CC-50C1BCA41605}">
      <dgm:prSet/>
      <dgm:spPr/>
      <dgm:t>
        <a:bodyPr/>
        <a:lstStyle/>
        <a:p>
          <a:endParaRPr lang="en-US"/>
        </a:p>
      </dgm:t>
    </dgm:pt>
    <dgm:pt modelId="{507DB4B4-770F-4E11-B2EB-314BEF3940B2}" type="sibTrans" cxnId="{15BAC1B3-F7A1-48E2-A9CC-50C1BCA41605}">
      <dgm:prSet/>
      <dgm:spPr/>
      <dgm:t>
        <a:bodyPr/>
        <a:lstStyle/>
        <a:p>
          <a:endParaRPr lang="en-US"/>
        </a:p>
      </dgm:t>
    </dgm:pt>
    <dgm:pt modelId="{FF62B50C-861F-479D-812F-04F38E3BDAC9}">
      <dgm:prSet/>
      <dgm:spPr/>
      <dgm:t>
        <a:bodyPr/>
        <a:lstStyle/>
        <a:p>
          <a:r>
            <a:rPr lang="en-US" dirty="0"/>
            <a:t>Asian (specifically Vietnamese) students appreciated representation on campus (critical mass of students, bilingual staff)</a:t>
          </a:r>
        </a:p>
      </dgm:t>
    </dgm:pt>
    <dgm:pt modelId="{DF8390C5-7E85-40BD-BF96-D0EBE2F74189}" type="parTrans" cxnId="{4090BA8E-A649-43B3-9A6D-111760E0CB57}">
      <dgm:prSet/>
      <dgm:spPr/>
      <dgm:t>
        <a:bodyPr/>
        <a:lstStyle/>
        <a:p>
          <a:endParaRPr lang="en-US"/>
        </a:p>
      </dgm:t>
    </dgm:pt>
    <dgm:pt modelId="{C40A3A19-6492-4E62-BAFE-AF333AC2580E}" type="sibTrans" cxnId="{4090BA8E-A649-43B3-9A6D-111760E0CB57}">
      <dgm:prSet/>
      <dgm:spPr/>
      <dgm:t>
        <a:bodyPr/>
        <a:lstStyle/>
        <a:p>
          <a:endParaRPr lang="en-US"/>
        </a:p>
      </dgm:t>
    </dgm:pt>
    <dgm:pt modelId="{030365EA-EED0-4CBD-9D3D-6A13F5895210}">
      <dgm:prSet/>
      <dgm:spPr/>
      <dgm:t>
        <a:bodyPr/>
        <a:lstStyle/>
        <a:p>
          <a:r>
            <a:rPr lang="en-US" dirty="0"/>
            <a:t>Many students expressed the desire to have individual needs met</a:t>
          </a:r>
        </a:p>
      </dgm:t>
    </dgm:pt>
    <dgm:pt modelId="{93B724C8-DF1E-4B7C-8EE7-BD807758EC11}" type="parTrans" cxnId="{9C54185B-2657-4C2D-9E23-9F5D0E2B5C6A}">
      <dgm:prSet/>
      <dgm:spPr/>
      <dgm:t>
        <a:bodyPr/>
        <a:lstStyle/>
        <a:p>
          <a:endParaRPr lang="en-US"/>
        </a:p>
      </dgm:t>
    </dgm:pt>
    <dgm:pt modelId="{BAF158FF-468A-4EBB-A0B3-1FC4B3E16902}" type="sibTrans" cxnId="{9C54185B-2657-4C2D-9E23-9F5D0E2B5C6A}">
      <dgm:prSet/>
      <dgm:spPr/>
      <dgm:t>
        <a:bodyPr/>
        <a:lstStyle/>
        <a:p>
          <a:endParaRPr lang="en-US"/>
        </a:p>
      </dgm:t>
    </dgm:pt>
    <dgm:pt modelId="{1D7C13CE-B98E-4E2A-9D6C-482F45EF9016}" type="pres">
      <dgm:prSet presAssocID="{CFC72D38-0485-4E45-A34F-A21D04049000}" presName="linear" presStyleCnt="0">
        <dgm:presLayoutVars>
          <dgm:animLvl val="lvl"/>
          <dgm:resizeHandles val="exact"/>
        </dgm:presLayoutVars>
      </dgm:prSet>
      <dgm:spPr/>
    </dgm:pt>
    <dgm:pt modelId="{0F68E8DB-B37B-4F2B-9434-827978FA9B38}" type="pres">
      <dgm:prSet presAssocID="{DBE2151D-F948-4AF0-A6D9-6C601FEA24D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19EC4A1-ABBC-4003-9A75-45F0AB70EE21}" type="pres">
      <dgm:prSet presAssocID="{1D14E223-333F-410F-A994-8F665D06D025}" presName="spacer" presStyleCnt="0"/>
      <dgm:spPr/>
    </dgm:pt>
    <dgm:pt modelId="{AB4CD360-59AF-481E-B2E7-14BEEF4A25FF}" type="pres">
      <dgm:prSet presAssocID="{834A7E17-035C-49E8-9540-17EE746B7DA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AEE12E8-22AE-4133-B219-04FA385F03E9}" type="pres">
      <dgm:prSet presAssocID="{507DB4B4-770F-4E11-B2EB-314BEF3940B2}" presName="spacer" presStyleCnt="0"/>
      <dgm:spPr/>
    </dgm:pt>
    <dgm:pt modelId="{0B2C175B-7F51-436C-BB54-53901ECA4B35}" type="pres">
      <dgm:prSet presAssocID="{FF62B50C-861F-479D-812F-04F38E3BDA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9063AC-4892-48FB-844D-256824117D0F}" type="pres">
      <dgm:prSet presAssocID="{C40A3A19-6492-4E62-BAFE-AF333AC2580E}" presName="spacer" presStyleCnt="0"/>
      <dgm:spPr/>
    </dgm:pt>
    <dgm:pt modelId="{CA93EF2B-1184-48F6-9135-6D52655994DB}" type="pres">
      <dgm:prSet presAssocID="{030365EA-EED0-4CBD-9D3D-6A13F589521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F56D31-7456-4B5B-A4D8-6038CCC83C84}" type="presOf" srcId="{834A7E17-035C-49E8-9540-17EE746B7DA5}" destId="{AB4CD360-59AF-481E-B2E7-14BEEF4A25FF}" srcOrd="0" destOrd="0" presId="urn:microsoft.com/office/officeart/2005/8/layout/vList2"/>
    <dgm:cxn modelId="{9C54185B-2657-4C2D-9E23-9F5D0E2B5C6A}" srcId="{CFC72D38-0485-4E45-A34F-A21D04049000}" destId="{030365EA-EED0-4CBD-9D3D-6A13F5895210}" srcOrd="3" destOrd="0" parTransId="{93B724C8-DF1E-4B7C-8EE7-BD807758EC11}" sibTransId="{BAF158FF-468A-4EBB-A0B3-1FC4B3E16902}"/>
    <dgm:cxn modelId="{D236DE56-25B7-43D2-ADE6-CAEF5218B6E7}" type="presOf" srcId="{030365EA-EED0-4CBD-9D3D-6A13F5895210}" destId="{CA93EF2B-1184-48F6-9135-6D52655994DB}" srcOrd="0" destOrd="0" presId="urn:microsoft.com/office/officeart/2005/8/layout/vList2"/>
    <dgm:cxn modelId="{10EE7281-EF34-4C2A-BB6D-83775170E5CF}" type="presOf" srcId="{DBE2151D-F948-4AF0-A6D9-6C601FEA24DF}" destId="{0F68E8DB-B37B-4F2B-9434-827978FA9B38}" srcOrd="0" destOrd="0" presId="urn:microsoft.com/office/officeart/2005/8/layout/vList2"/>
    <dgm:cxn modelId="{7DB4FD82-8EFF-42F3-8DB2-7A5DFF3DC358}" type="presOf" srcId="{CFC72D38-0485-4E45-A34F-A21D04049000}" destId="{1D7C13CE-B98E-4E2A-9D6C-482F45EF9016}" srcOrd="0" destOrd="0" presId="urn:microsoft.com/office/officeart/2005/8/layout/vList2"/>
    <dgm:cxn modelId="{4090BA8E-A649-43B3-9A6D-111760E0CB57}" srcId="{CFC72D38-0485-4E45-A34F-A21D04049000}" destId="{FF62B50C-861F-479D-812F-04F38E3BDAC9}" srcOrd="2" destOrd="0" parTransId="{DF8390C5-7E85-40BD-BF96-D0EBE2F74189}" sibTransId="{C40A3A19-6492-4E62-BAFE-AF333AC2580E}"/>
    <dgm:cxn modelId="{0E16A4A7-328E-4DF4-9E07-2ADB8F301959}" srcId="{CFC72D38-0485-4E45-A34F-A21D04049000}" destId="{DBE2151D-F948-4AF0-A6D9-6C601FEA24DF}" srcOrd="0" destOrd="0" parTransId="{9F88A2BE-DE5C-4F3A-B862-ECAC556C9FFC}" sibTransId="{1D14E223-333F-410F-A994-8F665D06D025}"/>
    <dgm:cxn modelId="{15BAC1B3-F7A1-48E2-A9CC-50C1BCA41605}" srcId="{CFC72D38-0485-4E45-A34F-A21D04049000}" destId="{834A7E17-035C-49E8-9540-17EE746B7DA5}" srcOrd="1" destOrd="0" parTransId="{5107C899-C346-40CD-812F-5B956069A7E1}" sibTransId="{507DB4B4-770F-4E11-B2EB-314BEF3940B2}"/>
    <dgm:cxn modelId="{DF4140DF-48FB-4F5C-B834-D8FDD3220942}" type="presOf" srcId="{FF62B50C-861F-479D-812F-04F38E3BDAC9}" destId="{0B2C175B-7F51-436C-BB54-53901ECA4B35}" srcOrd="0" destOrd="0" presId="urn:microsoft.com/office/officeart/2005/8/layout/vList2"/>
    <dgm:cxn modelId="{4F03B860-9F1A-4BBF-A7D1-296A7129ACF2}" type="presParOf" srcId="{1D7C13CE-B98E-4E2A-9D6C-482F45EF9016}" destId="{0F68E8DB-B37B-4F2B-9434-827978FA9B38}" srcOrd="0" destOrd="0" presId="urn:microsoft.com/office/officeart/2005/8/layout/vList2"/>
    <dgm:cxn modelId="{090407DC-B532-48C9-987E-87FE7A75F8BC}" type="presParOf" srcId="{1D7C13CE-B98E-4E2A-9D6C-482F45EF9016}" destId="{F19EC4A1-ABBC-4003-9A75-45F0AB70EE21}" srcOrd="1" destOrd="0" presId="urn:microsoft.com/office/officeart/2005/8/layout/vList2"/>
    <dgm:cxn modelId="{B0D3ADD1-2957-4BC1-95AD-7B072B491AF8}" type="presParOf" srcId="{1D7C13CE-B98E-4E2A-9D6C-482F45EF9016}" destId="{AB4CD360-59AF-481E-B2E7-14BEEF4A25FF}" srcOrd="2" destOrd="0" presId="urn:microsoft.com/office/officeart/2005/8/layout/vList2"/>
    <dgm:cxn modelId="{D037B1AB-814C-4383-95F5-FB4F61902957}" type="presParOf" srcId="{1D7C13CE-B98E-4E2A-9D6C-482F45EF9016}" destId="{DAEE12E8-22AE-4133-B219-04FA385F03E9}" srcOrd="3" destOrd="0" presId="urn:microsoft.com/office/officeart/2005/8/layout/vList2"/>
    <dgm:cxn modelId="{5EA72EE2-D1AA-4DBC-8BCA-BFB654B8FD90}" type="presParOf" srcId="{1D7C13CE-B98E-4E2A-9D6C-482F45EF9016}" destId="{0B2C175B-7F51-436C-BB54-53901ECA4B35}" srcOrd="4" destOrd="0" presId="urn:microsoft.com/office/officeart/2005/8/layout/vList2"/>
    <dgm:cxn modelId="{BA4E6D39-5D66-4964-A11D-E8EB1C77D347}" type="presParOf" srcId="{1D7C13CE-B98E-4E2A-9D6C-482F45EF9016}" destId="{E99063AC-4892-48FB-844D-256824117D0F}" srcOrd="5" destOrd="0" presId="urn:microsoft.com/office/officeart/2005/8/layout/vList2"/>
    <dgm:cxn modelId="{C4194143-2D18-4A3C-AA78-D5B3A0C99647}" type="presParOf" srcId="{1D7C13CE-B98E-4E2A-9D6C-482F45EF9016}" destId="{CA93EF2B-1184-48F6-9135-6D52655994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F0411-C640-4ED7-A10B-934DCB980797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F183BE-9E94-4E1E-BE63-175DC8E304CC}">
      <dgm:prSet/>
      <dgm:spPr/>
      <dgm:t>
        <a:bodyPr/>
        <a:lstStyle/>
        <a:p>
          <a:r>
            <a:rPr lang="en-US"/>
            <a:t>Transfer</a:t>
          </a:r>
        </a:p>
      </dgm:t>
    </dgm:pt>
    <dgm:pt modelId="{0917CF6A-F2EE-4F7A-AFF9-7C0B3DAEA9CB}" type="parTrans" cxnId="{4C1DC4F8-3532-47C0-B295-DB7A35531947}">
      <dgm:prSet/>
      <dgm:spPr/>
      <dgm:t>
        <a:bodyPr/>
        <a:lstStyle/>
        <a:p>
          <a:endParaRPr lang="en-US"/>
        </a:p>
      </dgm:t>
    </dgm:pt>
    <dgm:pt modelId="{921BBA17-4431-4FA3-9220-EA3965817BAF}" type="sibTrans" cxnId="{4C1DC4F8-3532-47C0-B295-DB7A35531947}">
      <dgm:prSet/>
      <dgm:spPr/>
      <dgm:t>
        <a:bodyPr/>
        <a:lstStyle/>
        <a:p>
          <a:endParaRPr lang="en-US"/>
        </a:p>
      </dgm:t>
    </dgm:pt>
    <dgm:pt modelId="{362287E8-A9B2-4CEE-A5CF-906137C4A551}">
      <dgm:prSet/>
      <dgm:spPr/>
      <dgm:t>
        <a:bodyPr/>
        <a:lstStyle/>
        <a:p>
          <a:r>
            <a:rPr lang="en-US"/>
            <a:t>EVC students transfer to:</a:t>
          </a:r>
        </a:p>
      </dgm:t>
    </dgm:pt>
    <dgm:pt modelId="{A94B4E1E-AA20-48FA-93F7-EED8C19B3549}" type="parTrans" cxnId="{279DF458-2CA5-4996-8322-4D52C4300218}">
      <dgm:prSet/>
      <dgm:spPr/>
      <dgm:t>
        <a:bodyPr/>
        <a:lstStyle/>
        <a:p>
          <a:endParaRPr lang="en-US"/>
        </a:p>
      </dgm:t>
    </dgm:pt>
    <dgm:pt modelId="{3AF39CAA-95CC-4F9C-AD05-A43D6E5CE1ED}" type="sibTrans" cxnId="{279DF458-2CA5-4996-8322-4D52C4300218}">
      <dgm:prSet/>
      <dgm:spPr/>
      <dgm:t>
        <a:bodyPr/>
        <a:lstStyle/>
        <a:p>
          <a:endParaRPr lang="en-US"/>
        </a:p>
      </dgm:t>
    </dgm:pt>
    <dgm:pt modelId="{3E46113C-2106-455B-B1A1-C524F0587AFE}">
      <dgm:prSet/>
      <dgm:spPr/>
      <dgm:t>
        <a:bodyPr/>
        <a:lstStyle/>
        <a:p>
          <a:r>
            <a:rPr lang="en-US"/>
            <a:t>California State University System (primarily SJSU)</a:t>
          </a:r>
        </a:p>
      </dgm:t>
    </dgm:pt>
    <dgm:pt modelId="{860A1077-1CA1-4992-A9ED-EFB58DC368FE}" type="parTrans" cxnId="{874A5ADC-983A-4646-BF82-DD148113F834}">
      <dgm:prSet/>
      <dgm:spPr/>
      <dgm:t>
        <a:bodyPr/>
        <a:lstStyle/>
        <a:p>
          <a:endParaRPr lang="en-US"/>
        </a:p>
      </dgm:t>
    </dgm:pt>
    <dgm:pt modelId="{120927DF-6BD4-498E-A39C-479CD5B73923}" type="sibTrans" cxnId="{874A5ADC-983A-4646-BF82-DD148113F834}">
      <dgm:prSet/>
      <dgm:spPr/>
      <dgm:t>
        <a:bodyPr/>
        <a:lstStyle/>
        <a:p>
          <a:endParaRPr lang="en-US"/>
        </a:p>
      </dgm:t>
    </dgm:pt>
    <dgm:pt modelId="{BE21064B-4EB0-42E2-94A9-BE0A4A399440}">
      <dgm:prSet/>
      <dgm:spPr/>
      <dgm:t>
        <a:bodyPr/>
        <a:lstStyle/>
        <a:p>
          <a:r>
            <a:rPr lang="en-US"/>
            <a:t>EVC is the second largest source of transfer students to SJSU</a:t>
          </a:r>
        </a:p>
      </dgm:t>
    </dgm:pt>
    <dgm:pt modelId="{BA79618C-112C-48CD-8E40-372F36AE13F8}" type="parTrans" cxnId="{F81F37D1-FC3D-4CC8-BD75-ABEA88D0046B}">
      <dgm:prSet/>
      <dgm:spPr/>
      <dgm:t>
        <a:bodyPr/>
        <a:lstStyle/>
        <a:p>
          <a:endParaRPr lang="en-US"/>
        </a:p>
      </dgm:t>
    </dgm:pt>
    <dgm:pt modelId="{72E07BF5-29B4-4919-82C3-4C9B22820A9E}" type="sibTrans" cxnId="{F81F37D1-FC3D-4CC8-BD75-ABEA88D0046B}">
      <dgm:prSet/>
      <dgm:spPr/>
      <dgm:t>
        <a:bodyPr/>
        <a:lstStyle/>
        <a:p>
          <a:endParaRPr lang="en-US"/>
        </a:p>
      </dgm:t>
    </dgm:pt>
    <dgm:pt modelId="{387A9C35-8D9A-4AEA-B6AE-77E667218A61}">
      <dgm:prSet/>
      <dgm:spPr/>
      <dgm:t>
        <a:bodyPr/>
        <a:lstStyle/>
        <a:p>
          <a:r>
            <a:rPr lang="en-US"/>
            <a:t>Out of State Colleges and Universities (primarily online)</a:t>
          </a:r>
        </a:p>
      </dgm:t>
    </dgm:pt>
    <dgm:pt modelId="{A142F13E-8F20-4B2D-9FC0-F3C4BDD14648}" type="parTrans" cxnId="{9DB81151-8385-4AFA-BE03-C320E409BDAA}">
      <dgm:prSet/>
      <dgm:spPr/>
      <dgm:t>
        <a:bodyPr/>
        <a:lstStyle/>
        <a:p>
          <a:endParaRPr lang="en-US"/>
        </a:p>
      </dgm:t>
    </dgm:pt>
    <dgm:pt modelId="{038A82CD-28C8-4B3F-96E0-D8819296C33B}" type="sibTrans" cxnId="{9DB81151-8385-4AFA-BE03-C320E409BDAA}">
      <dgm:prSet/>
      <dgm:spPr/>
      <dgm:t>
        <a:bodyPr/>
        <a:lstStyle/>
        <a:p>
          <a:endParaRPr lang="en-US"/>
        </a:p>
      </dgm:t>
    </dgm:pt>
    <dgm:pt modelId="{9670086D-7E15-4732-BF3A-9ACEE0898D9C}">
      <dgm:prSet/>
      <dgm:spPr/>
      <dgm:t>
        <a:bodyPr/>
        <a:lstStyle/>
        <a:p>
          <a:r>
            <a:rPr lang="en-US"/>
            <a:t>University of California</a:t>
          </a:r>
        </a:p>
      </dgm:t>
    </dgm:pt>
    <dgm:pt modelId="{E327C760-059D-457C-8885-A42339266298}" type="parTrans" cxnId="{98F905C4-1E78-4D3F-9A75-191710389622}">
      <dgm:prSet/>
      <dgm:spPr/>
      <dgm:t>
        <a:bodyPr/>
        <a:lstStyle/>
        <a:p>
          <a:endParaRPr lang="en-US"/>
        </a:p>
      </dgm:t>
    </dgm:pt>
    <dgm:pt modelId="{8272097F-7437-43DB-9F64-D5E8DBAA4B84}" type="sibTrans" cxnId="{98F905C4-1E78-4D3F-9A75-191710389622}">
      <dgm:prSet/>
      <dgm:spPr/>
      <dgm:t>
        <a:bodyPr/>
        <a:lstStyle/>
        <a:p>
          <a:endParaRPr lang="en-US"/>
        </a:p>
      </dgm:t>
    </dgm:pt>
    <dgm:pt modelId="{9BC2B8FA-BA4E-4C34-8950-EB6A731AF3A7}">
      <dgm:prSet/>
      <dgm:spPr/>
      <dgm:t>
        <a:bodyPr/>
        <a:lstStyle/>
        <a:p>
          <a:r>
            <a:rPr lang="en-US"/>
            <a:t>In-State Private Colleges</a:t>
          </a:r>
        </a:p>
      </dgm:t>
    </dgm:pt>
    <dgm:pt modelId="{FEF626C5-131C-4072-B6A6-EEAD2EC8DBAF}" type="parTrans" cxnId="{BEBB9D45-DC98-43B7-B023-214C54DB38DF}">
      <dgm:prSet/>
      <dgm:spPr/>
      <dgm:t>
        <a:bodyPr/>
        <a:lstStyle/>
        <a:p>
          <a:endParaRPr lang="en-US"/>
        </a:p>
      </dgm:t>
    </dgm:pt>
    <dgm:pt modelId="{0AB99D80-5166-4EAB-A30E-EB216FC03B8B}" type="sibTrans" cxnId="{BEBB9D45-DC98-43B7-B023-214C54DB38DF}">
      <dgm:prSet/>
      <dgm:spPr/>
      <dgm:t>
        <a:bodyPr/>
        <a:lstStyle/>
        <a:p>
          <a:endParaRPr lang="en-US"/>
        </a:p>
      </dgm:t>
    </dgm:pt>
    <dgm:pt modelId="{009F128B-85BB-46F2-9E18-338B4AB741F1}">
      <dgm:prSet/>
      <dgm:spPr/>
      <dgm:t>
        <a:bodyPr/>
        <a:lstStyle/>
        <a:p>
          <a:r>
            <a:rPr lang="en-US"/>
            <a:t>CSU Acceptance rate: 92% for EVC; 90% for all CCCs</a:t>
          </a:r>
        </a:p>
      </dgm:t>
    </dgm:pt>
    <dgm:pt modelId="{DE8149AB-01E8-4DF8-AC28-329391919C2B}" type="parTrans" cxnId="{D0B0AB4C-748A-46AD-8194-C6EB23D44C0B}">
      <dgm:prSet/>
      <dgm:spPr/>
      <dgm:t>
        <a:bodyPr/>
        <a:lstStyle/>
        <a:p>
          <a:endParaRPr lang="en-US"/>
        </a:p>
      </dgm:t>
    </dgm:pt>
    <dgm:pt modelId="{0F7D135B-3BEB-466F-A2FB-C09E3AD380DB}" type="sibTrans" cxnId="{D0B0AB4C-748A-46AD-8194-C6EB23D44C0B}">
      <dgm:prSet/>
      <dgm:spPr/>
      <dgm:t>
        <a:bodyPr/>
        <a:lstStyle/>
        <a:p>
          <a:endParaRPr lang="en-US"/>
        </a:p>
      </dgm:t>
    </dgm:pt>
    <dgm:pt modelId="{E406528E-E793-4E21-8B49-0840B928854B}">
      <dgm:prSet/>
      <dgm:spPr/>
      <dgm:t>
        <a:bodyPr/>
        <a:lstStyle/>
        <a:p>
          <a:r>
            <a:rPr lang="en-US"/>
            <a:t>UC Acceptance rate:  78% for EVC; 75% for all CCCs</a:t>
          </a:r>
        </a:p>
      </dgm:t>
    </dgm:pt>
    <dgm:pt modelId="{094B5CBD-1391-452F-AFEC-43243F326A5D}" type="parTrans" cxnId="{5C93BF24-36AA-4E40-B3CC-7147496457B8}">
      <dgm:prSet/>
      <dgm:spPr/>
      <dgm:t>
        <a:bodyPr/>
        <a:lstStyle/>
        <a:p>
          <a:endParaRPr lang="en-US"/>
        </a:p>
      </dgm:t>
    </dgm:pt>
    <dgm:pt modelId="{FBD672FB-30F4-42BF-A9C8-F02C32761622}" type="sibTrans" cxnId="{5C93BF24-36AA-4E40-B3CC-7147496457B8}">
      <dgm:prSet/>
      <dgm:spPr/>
      <dgm:t>
        <a:bodyPr/>
        <a:lstStyle/>
        <a:p>
          <a:endParaRPr lang="en-US"/>
        </a:p>
      </dgm:t>
    </dgm:pt>
    <dgm:pt modelId="{EA9ABD89-FA70-4128-97B9-61ACCCC09813}" type="pres">
      <dgm:prSet presAssocID="{6D1F0411-C640-4ED7-A10B-934DCB980797}" presName="linear" presStyleCnt="0">
        <dgm:presLayoutVars>
          <dgm:dir/>
          <dgm:animLvl val="lvl"/>
          <dgm:resizeHandles val="exact"/>
        </dgm:presLayoutVars>
      </dgm:prSet>
      <dgm:spPr/>
    </dgm:pt>
    <dgm:pt modelId="{CECCD14D-6EB1-4427-AB99-728D166A1E73}" type="pres">
      <dgm:prSet presAssocID="{83F183BE-9E94-4E1E-BE63-175DC8E304CC}" presName="parentLin" presStyleCnt="0"/>
      <dgm:spPr/>
    </dgm:pt>
    <dgm:pt modelId="{46F29ED6-7D5F-4241-9083-4657DDEC5776}" type="pres">
      <dgm:prSet presAssocID="{83F183BE-9E94-4E1E-BE63-175DC8E304CC}" presName="parentLeftMargin" presStyleLbl="node1" presStyleIdx="0" presStyleCnt="1"/>
      <dgm:spPr/>
    </dgm:pt>
    <dgm:pt modelId="{3F9D3C8B-8C0C-47D6-9160-28326D237ED1}" type="pres">
      <dgm:prSet presAssocID="{83F183BE-9E94-4E1E-BE63-175DC8E304C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963DD8E-1EE9-42C8-A1F6-D3A8A39E558F}" type="pres">
      <dgm:prSet presAssocID="{83F183BE-9E94-4E1E-BE63-175DC8E304CC}" presName="negativeSpace" presStyleCnt="0"/>
      <dgm:spPr/>
    </dgm:pt>
    <dgm:pt modelId="{DAA85673-FC61-47D4-8340-25A750FFEAFE}" type="pres">
      <dgm:prSet presAssocID="{83F183BE-9E94-4E1E-BE63-175DC8E304C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AB9D612-303E-4E92-8389-BFA97FD965E5}" type="presOf" srcId="{387A9C35-8D9A-4AEA-B6AE-77E667218A61}" destId="{DAA85673-FC61-47D4-8340-25A750FFEAFE}" srcOrd="0" destOrd="3" presId="urn:microsoft.com/office/officeart/2005/8/layout/list1"/>
    <dgm:cxn modelId="{21636B1A-3690-4D1B-887A-BA005E8B7E94}" type="presOf" srcId="{E406528E-E793-4E21-8B49-0840B928854B}" destId="{DAA85673-FC61-47D4-8340-25A750FFEAFE}" srcOrd="0" destOrd="7" presId="urn:microsoft.com/office/officeart/2005/8/layout/list1"/>
    <dgm:cxn modelId="{5C93BF24-36AA-4E40-B3CC-7147496457B8}" srcId="{83F183BE-9E94-4E1E-BE63-175DC8E304CC}" destId="{E406528E-E793-4E21-8B49-0840B928854B}" srcOrd="2" destOrd="0" parTransId="{094B5CBD-1391-452F-AFEC-43243F326A5D}" sibTransId="{FBD672FB-30F4-42BF-A9C8-F02C32761622}"/>
    <dgm:cxn modelId="{A251763E-9F59-424C-8088-08979378A9FD}" type="presOf" srcId="{83F183BE-9E94-4E1E-BE63-175DC8E304CC}" destId="{3F9D3C8B-8C0C-47D6-9160-28326D237ED1}" srcOrd="1" destOrd="0" presId="urn:microsoft.com/office/officeart/2005/8/layout/list1"/>
    <dgm:cxn modelId="{BEBB9D45-DC98-43B7-B023-214C54DB38DF}" srcId="{362287E8-A9B2-4CEE-A5CF-906137C4A551}" destId="{9BC2B8FA-BA4E-4C34-8950-EB6A731AF3A7}" srcOrd="3" destOrd="0" parTransId="{FEF626C5-131C-4072-B6A6-EEAD2EC8DBAF}" sibTransId="{0AB99D80-5166-4EAB-A30E-EB216FC03B8B}"/>
    <dgm:cxn modelId="{D0B0AB4C-748A-46AD-8194-C6EB23D44C0B}" srcId="{83F183BE-9E94-4E1E-BE63-175DC8E304CC}" destId="{009F128B-85BB-46F2-9E18-338B4AB741F1}" srcOrd="1" destOrd="0" parTransId="{DE8149AB-01E8-4DF8-AC28-329391919C2B}" sibTransId="{0F7D135B-3BEB-466F-A2FB-C09E3AD380DB}"/>
    <dgm:cxn modelId="{CC38714E-F7FF-47B1-A429-3865B136FEA3}" type="presOf" srcId="{9670086D-7E15-4732-BF3A-9ACEE0898D9C}" destId="{DAA85673-FC61-47D4-8340-25A750FFEAFE}" srcOrd="0" destOrd="4" presId="urn:microsoft.com/office/officeart/2005/8/layout/list1"/>
    <dgm:cxn modelId="{9DB81151-8385-4AFA-BE03-C320E409BDAA}" srcId="{362287E8-A9B2-4CEE-A5CF-906137C4A551}" destId="{387A9C35-8D9A-4AEA-B6AE-77E667218A61}" srcOrd="1" destOrd="0" parTransId="{A142F13E-8F20-4B2D-9FC0-F3C4BDD14648}" sibTransId="{038A82CD-28C8-4B3F-96E0-D8819296C33B}"/>
    <dgm:cxn modelId="{80E65A77-B921-4123-A1D2-0D62577433FF}" type="presOf" srcId="{009F128B-85BB-46F2-9E18-338B4AB741F1}" destId="{DAA85673-FC61-47D4-8340-25A750FFEAFE}" srcOrd="0" destOrd="6" presId="urn:microsoft.com/office/officeart/2005/8/layout/list1"/>
    <dgm:cxn modelId="{279DF458-2CA5-4996-8322-4D52C4300218}" srcId="{83F183BE-9E94-4E1E-BE63-175DC8E304CC}" destId="{362287E8-A9B2-4CEE-A5CF-906137C4A551}" srcOrd="0" destOrd="0" parTransId="{A94B4E1E-AA20-48FA-93F7-EED8C19B3549}" sibTransId="{3AF39CAA-95CC-4F9C-AD05-A43D6E5CE1ED}"/>
    <dgm:cxn modelId="{A50F3396-6739-4269-9E1F-F013D0FD5521}" type="presOf" srcId="{9BC2B8FA-BA4E-4C34-8950-EB6A731AF3A7}" destId="{DAA85673-FC61-47D4-8340-25A750FFEAFE}" srcOrd="0" destOrd="5" presId="urn:microsoft.com/office/officeart/2005/8/layout/list1"/>
    <dgm:cxn modelId="{8675AD9A-E6E1-4F2E-88D8-204E084DDD7E}" type="presOf" srcId="{3E46113C-2106-455B-B1A1-C524F0587AFE}" destId="{DAA85673-FC61-47D4-8340-25A750FFEAFE}" srcOrd="0" destOrd="1" presId="urn:microsoft.com/office/officeart/2005/8/layout/list1"/>
    <dgm:cxn modelId="{BFBB609B-DCBC-49CE-B5DE-D2E130C8F3AB}" type="presOf" srcId="{362287E8-A9B2-4CEE-A5CF-906137C4A551}" destId="{DAA85673-FC61-47D4-8340-25A750FFEAFE}" srcOrd="0" destOrd="0" presId="urn:microsoft.com/office/officeart/2005/8/layout/list1"/>
    <dgm:cxn modelId="{3CBA6CAD-C93E-4662-A215-D152433A5E17}" type="presOf" srcId="{BE21064B-4EB0-42E2-94A9-BE0A4A399440}" destId="{DAA85673-FC61-47D4-8340-25A750FFEAFE}" srcOrd="0" destOrd="2" presId="urn:microsoft.com/office/officeart/2005/8/layout/list1"/>
    <dgm:cxn modelId="{98F905C4-1E78-4D3F-9A75-191710389622}" srcId="{362287E8-A9B2-4CEE-A5CF-906137C4A551}" destId="{9670086D-7E15-4732-BF3A-9ACEE0898D9C}" srcOrd="2" destOrd="0" parTransId="{E327C760-059D-457C-8885-A42339266298}" sibTransId="{8272097F-7437-43DB-9F64-D5E8DBAA4B84}"/>
    <dgm:cxn modelId="{F81F37D1-FC3D-4CC8-BD75-ABEA88D0046B}" srcId="{3E46113C-2106-455B-B1A1-C524F0587AFE}" destId="{BE21064B-4EB0-42E2-94A9-BE0A4A399440}" srcOrd="0" destOrd="0" parTransId="{BA79618C-112C-48CD-8E40-372F36AE13F8}" sibTransId="{72E07BF5-29B4-4919-82C3-4C9B22820A9E}"/>
    <dgm:cxn modelId="{B99446D9-95AC-40EB-BEFB-6030B1D4212E}" type="presOf" srcId="{83F183BE-9E94-4E1E-BE63-175DC8E304CC}" destId="{46F29ED6-7D5F-4241-9083-4657DDEC5776}" srcOrd="0" destOrd="0" presId="urn:microsoft.com/office/officeart/2005/8/layout/list1"/>
    <dgm:cxn modelId="{874A5ADC-983A-4646-BF82-DD148113F834}" srcId="{362287E8-A9B2-4CEE-A5CF-906137C4A551}" destId="{3E46113C-2106-455B-B1A1-C524F0587AFE}" srcOrd="0" destOrd="0" parTransId="{860A1077-1CA1-4992-A9ED-EFB58DC368FE}" sibTransId="{120927DF-6BD4-498E-A39C-479CD5B73923}"/>
    <dgm:cxn modelId="{D68D9CF3-4BF0-426E-BC05-D99F47B69BE7}" type="presOf" srcId="{6D1F0411-C640-4ED7-A10B-934DCB980797}" destId="{EA9ABD89-FA70-4128-97B9-61ACCCC09813}" srcOrd="0" destOrd="0" presId="urn:microsoft.com/office/officeart/2005/8/layout/list1"/>
    <dgm:cxn modelId="{4C1DC4F8-3532-47C0-B295-DB7A35531947}" srcId="{6D1F0411-C640-4ED7-A10B-934DCB980797}" destId="{83F183BE-9E94-4E1E-BE63-175DC8E304CC}" srcOrd="0" destOrd="0" parTransId="{0917CF6A-F2EE-4F7A-AFF9-7C0B3DAEA9CB}" sibTransId="{921BBA17-4431-4FA3-9220-EA3965817BAF}"/>
    <dgm:cxn modelId="{B1C33D89-C36C-4184-9C0E-6BCE02A18C58}" type="presParOf" srcId="{EA9ABD89-FA70-4128-97B9-61ACCCC09813}" destId="{CECCD14D-6EB1-4427-AB99-728D166A1E73}" srcOrd="0" destOrd="0" presId="urn:microsoft.com/office/officeart/2005/8/layout/list1"/>
    <dgm:cxn modelId="{1EE4A2CB-5345-4D14-8D79-5E5936200D1D}" type="presParOf" srcId="{CECCD14D-6EB1-4427-AB99-728D166A1E73}" destId="{46F29ED6-7D5F-4241-9083-4657DDEC5776}" srcOrd="0" destOrd="0" presId="urn:microsoft.com/office/officeart/2005/8/layout/list1"/>
    <dgm:cxn modelId="{68F231D2-CB79-4812-A5A0-CFC9A0BB806F}" type="presParOf" srcId="{CECCD14D-6EB1-4427-AB99-728D166A1E73}" destId="{3F9D3C8B-8C0C-47D6-9160-28326D237ED1}" srcOrd="1" destOrd="0" presId="urn:microsoft.com/office/officeart/2005/8/layout/list1"/>
    <dgm:cxn modelId="{A53790D9-B6C8-4413-BE02-C6DCB29FA02B}" type="presParOf" srcId="{EA9ABD89-FA70-4128-97B9-61ACCCC09813}" destId="{4963DD8E-1EE9-42C8-A1F6-D3A8A39E558F}" srcOrd="1" destOrd="0" presId="urn:microsoft.com/office/officeart/2005/8/layout/list1"/>
    <dgm:cxn modelId="{F1EEE912-6BAA-4874-BB74-B4591E0655D7}" type="presParOf" srcId="{EA9ABD89-FA70-4128-97B9-61ACCCC09813}" destId="{DAA85673-FC61-47D4-8340-25A750FFEAF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F7B17-B21C-48A0-88BD-DA5719B6030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058C74-1D38-48FD-82B8-E54D569D7915}">
      <dgm:prSet custT="1"/>
      <dgm:spPr/>
      <dgm:t>
        <a:bodyPr/>
        <a:lstStyle/>
        <a:p>
          <a:r>
            <a:rPr lang="en-US" sz="2400" dirty="0"/>
            <a:t>74.6% </a:t>
          </a:r>
        </a:p>
        <a:p>
          <a:r>
            <a:rPr lang="en-US" sz="2400" dirty="0"/>
            <a:t>Enrolled only at EVC</a:t>
          </a:r>
        </a:p>
      </dgm:t>
    </dgm:pt>
    <dgm:pt modelId="{D5E896B3-822C-416D-BC63-EB2321D68BC2}" type="parTrans" cxnId="{10EABA36-AFFE-4DC3-ACD7-655F6BBC1BD5}">
      <dgm:prSet/>
      <dgm:spPr/>
      <dgm:t>
        <a:bodyPr/>
        <a:lstStyle/>
        <a:p>
          <a:endParaRPr lang="en-US"/>
        </a:p>
      </dgm:t>
    </dgm:pt>
    <dgm:pt modelId="{2DF1D457-53D9-4BE1-98E7-1929E5E04011}" type="sibTrans" cxnId="{10EABA36-AFFE-4DC3-ACD7-655F6BBC1BD5}">
      <dgm:prSet/>
      <dgm:spPr/>
      <dgm:t>
        <a:bodyPr/>
        <a:lstStyle/>
        <a:p>
          <a:endParaRPr lang="en-US"/>
        </a:p>
      </dgm:t>
    </dgm:pt>
    <dgm:pt modelId="{31B32CFA-D380-4521-B64F-16873E46E809}">
      <dgm:prSet custT="1"/>
      <dgm:spPr/>
      <dgm:t>
        <a:bodyPr/>
        <a:lstStyle/>
        <a:p>
          <a:r>
            <a:rPr lang="en-US" sz="2400" dirty="0"/>
            <a:t>21.4% </a:t>
          </a:r>
        </a:p>
        <a:p>
          <a:r>
            <a:rPr lang="en-US" sz="2400" dirty="0"/>
            <a:t>Enrolled in at least one other community college</a:t>
          </a:r>
        </a:p>
      </dgm:t>
    </dgm:pt>
    <dgm:pt modelId="{A78D2736-3AEA-4224-8AB4-252CE5F6D616}" type="parTrans" cxnId="{352F08D6-2BED-4280-90D9-33C4EBE751B5}">
      <dgm:prSet/>
      <dgm:spPr/>
      <dgm:t>
        <a:bodyPr/>
        <a:lstStyle/>
        <a:p>
          <a:endParaRPr lang="en-US"/>
        </a:p>
      </dgm:t>
    </dgm:pt>
    <dgm:pt modelId="{0761660E-46DF-4686-AED5-B2D71963886F}" type="sibTrans" cxnId="{352F08D6-2BED-4280-90D9-33C4EBE751B5}">
      <dgm:prSet/>
      <dgm:spPr/>
      <dgm:t>
        <a:bodyPr/>
        <a:lstStyle/>
        <a:p>
          <a:endParaRPr lang="en-US"/>
        </a:p>
      </dgm:t>
    </dgm:pt>
    <dgm:pt modelId="{BE33A54A-052A-4007-AC1F-87FA3E430328}">
      <dgm:prSet custT="1"/>
      <dgm:spPr/>
      <dgm:t>
        <a:bodyPr/>
        <a:lstStyle/>
        <a:p>
          <a:r>
            <a:rPr lang="en-US" sz="2400" dirty="0"/>
            <a:t>4.0%  </a:t>
          </a:r>
        </a:p>
        <a:p>
          <a:r>
            <a:rPr lang="en-US" sz="2400" dirty="0"/>
            <a:t>Enrolled at a 4-year institution</a:t>
          </a:r>
        </a:p>
      </dgm:t>
    </dgm:pt>
    <dgm:pt modelId="{448F0506-4623-48EB-BFEE-56F56F0BF548}" type="parTrans" cxnId="{485F1440-702A-4B3E-B75A-60C9F0C64929}">
      <dgm:prSet/>
      <dgm:spPr/>
      <dgm:t>
        <a:bodyPr/>
        <a:lstStyle/>
        <a:p>
          <a:endParaRPr lang="en-US"/>
        </a:p>
      </dgm:t>
    </dgm:pt>
    <dgm:pt modelId="{0722E6E8-0DDD-49CF-A480-2AF6A5E82DCF}" type="sibTrans" cxnId="{485F1440-702A-4B3E-B75A-60C9F0C64929}">
      <dgm:prSet/>
      <dgm:spPr/>
      <dgm:t>
        <a:bodyPr/>
        <a:lstStyle/>
        <a:p>
          <a:endParaRPr lang="en-US"/>
        </a:p>
      </dgm:t>
    </dgm:pt>
    <dgm:pt modelId="{26567215-78FC-4B0B-A007-14173EFAABA5}" type="pres">
      <dgm:prSet presAssocID="{247F7B17-B21C-48A0-88BD-DA5719B60302}" presName="linear" presStyleCnt="0">
        <dgm:presLayoutVars>
          <dgm:animLvl val="lvl"/>
          <dgm:resizeHandles val="exact"/>
        </dgm:presLayoutVars>
      </dgm:prSet>
      <dgm:spPr/>
    </dgm:pt>
    <dgm:pt modelId="{AF7C972C-4979-4B66-936B-609A6FDDB51B}" type="pres">
      <dgm:prSet presAssocID="{A4058C74-1D38-48FD-82B8-E54D569D79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4BD075F-1F51-4744-B538-E4CA27650382}" type="pres">
      <dgm:prSet presAssocID="{2DF1D457-53D9-4BE1-98E7-1929E5E04011}" presName="spacer" presStyleCnt="0"/>
      <dgm:spPr/>
    </dgm:pt>
    <dgm:pt modelId="{C78B1A89-6C1F-499E-B8BD-AF94FC2EAAB2}" type="pres">
      <dgm:prSet presAssocID="{31B32CFA-D380-4521-B64F-16873E46E8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56382BF-556A-474E-99E8-82A0ED2EF1D3}" type="pres">
      <dgm:prSet presAssocID="{0761660E-46DF-4686-AED5-B2D71963886F}" presName="spacer" presStyleCnt="0"/>
      <dgm:spPr/>
    </dgm:pt>
    <dgm:pt modelId="{42854BBD-70C1-4782-BD92-FE4B73362AC5}" type="pres">
      <dgm:prSet presAssocID="{BE33A54A-052A-4007-AC1F-87FA3E43032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0EABA36-AFFE-4DC3-ACD7-655F6BBC1BD5}" srcId="{247F7B17-B21C-48A0-88BD-DA5719B60302}" destId="{A4058C74-1D38-48FD-82B8-E54D569D7915}" srcOrd="0" destOrd="0" parTransId="{D5E896B3-822C-416D-BC63-EB2321D68BC2}" sibTransId="{2DF1D457-53D9-4BE1-98E7-1929E5E04011}"/>
    <dgm:cxn modelId="{485F1440-702A-4B3E-B75A-60C9F0C64929}" srcId="{247F7B17-B21C-48A0-88BD-DA5719B60302}" destId="{BE33A54A-052A-4007-AC1F-87FA3E430328}" srcOrd="2" destOrd="0" parTransId="{448F0506-4623-48EB-BFEE-56F56F0BF548}" sibTransId="{0722E6E8-0DDD-49CF-A480-2AF6A5E82DCF}"/>
    <dgm:cxn modelId="{C1120249-81DA-4729-A377-4CCEF1FA6075}" type="presOf" srcId="{247F7B17-B21C-48A0-88BD-DA5719B60302}" destId="{26567215-78FC-4B0B-A007-14173EFAABA5}" srcOrd="0" destOrd="0" presId="urn:microsoft.com/office/officeart/2005/8/layout/vList2"/>
    <dgm:cxn modelId="{6955E74B-89E1-46BE-9AA6-2B410D12FED7}" type="presOf" srcId="{31B32CFA-D380-4521-B64F-16873E46E809}" destId="{C78B1A89-6C1F-499E-B8BD-AF94FC2EAAB2}" srcOrd="0" destOrd="0" presId="urn:microsoft.com/office/officeart/2005/8/layout/vList2"/>
    <dgm:cxn modelId="{E26152BE-E62D-4090-9322-60081AE3C2A0}" type="presOf" srcId="{A4058C74-1D38-48FD-82B8-E54D569D7915}" destId="{AF7C972C-4979-4B66-936B-609A6FDDB51B}" srcOrd="0" destOrd="0" presId="urn:microsoft.com/office/officeart/2005/8/layout/vList2"/>
    <dgm:cxn modelId="{352F08D6-2BED-4280-90D9-33C4EBE751B5}" srcId="{247F7B17-B21C-48A0-88BD-DA5719B60302}" destId="{31B32CFA-D380-4521-B64F-16873E46E809}" srcOrd="1" destOrd="0" parTransId="{A78D2736-3AEA-4224-8AB4-252CE5F6D616}" sibTransId="{0761660E-46DF-4686-AED5-B2D71963886F}"/>
    <dgm:cxn modelId="{6D9B27DD-165D-44E7-8F80-3FFF579A45B4}" type="presOf" srcId="{BE33A54A-052A-4007-AC1F-87FA3E430328}" destId="{42854BBD-70C1-4782-BD92-FE4B73362AC5}" srcOrd="0" destOrd="0" presId="urn:microsoft.com/office/officeart/2005/8/layout/vList2"/>
    <dgm:cxn modelId="{D0215300-77AF-406F-B89A-A0001334364C}" type="presParOf" srcId="{26567215-78FC-4B0B-A007-14173EFAABA5}" destId="{AF7C972C-4979-4B66-936B-609A6FDDB51B}" srcOrd="0" destOrd="0" presId="urn:microsoft.com/office/officeart/2005/8/layout/vList2"/>
    <dgm:cxn modelId="{C2CDA8A8-6FBC-4911-9113-4D3BC5890CBF}" type="presParOf" srcId="{26567215-78FC-4B0B-A007-14173EFAABA5}" destId="{C4BD075F-1F51-4744-B538-E4CA27650382}" srcOrd="1" destOrd="0" presId="urn:microsoft.com/office/officeart/2005/8/layout/vList2"/>
    <dgm:cxn modelId="{BD70B5BA-3280-4368-BB94-65A6928EE0BD}" type="presParOf" srcId="{26567215-78FC-4B0B-A007-14173EFAABA5}" destId="{C78B1A89-6C1F-499E-B8BD-AF94FC2EAAB2}" srcOrd="2" destOrd="0" presId="urn:microsoft.com/office/officeart/2005/8/layout/vList2"/>
    <dgm:cxn modelId="{2AECBCED-79E0-4F4C-A92F-3FF3339757DB}" type="presParOf" srcId="{26567215-78FC-4B0B-A007-14173EFAABA5}" destId="{756382BF-556A-474E-99E8-82A0ED2EF1D3}" srcOrd="3" destOrd="0" presId="urn:microsoft.com/office/officeart/2005/8/layout/vList2"/>
    <dgm:cxn modelId="{FF38F9C6-A531-4C51-B472-3FBE5043DD05}" type="presParOf" srcId="{26567215-78FC-4B0B-A007-14173EFAABA5}" destId="{42854BBD-70C1-4782-BD92-FE4B73362AC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8E1734-3D44-486A-B238-F4AA0DBDAF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2B96E6-268D-48A1-8B09-947E0177B890}">
      <dgm:prSet/>
      <dgm:spPr/>
      <dgm:t>
        <a:bodyPr/>
        <a:lstStyle/>
        <a:p>
          <a:r>
            <a:rPr lang="en-US" dirty="0"/>
            <a:t>Proximity</a:t>
          </a:r>
        </a:p>
      </dgm:t>
    </dgm:pt>
    <dgm:pt modelId="{037D8CE9-B588-46BC-8493-41E986015A6B}" type="parTrans" cxnId="{15748F56-A25C-4425-A614-FD82169CD76A}">
      <dgm:prSet/>
      <dgm:spPr/>
      <dgm:t>
        <a:bodyPr/>
        <a:lstStyle/>
        <a:p>
          <a:endParaRPr lang="en-US"/>
        </a:p>
      </dgm:t>
    </dgm:pt>
    <dgm:pt modelId="{2B4A9589-2496-4926-ADE6-3073A5F967A4}" type="sibTrans" cxnId="{15748F56-A25C-4425-A614-FD82169CD76A}">
      <dgm:prSet/>
      <dgm:spPr/>
      <dgm:t>
        <a:bodyPr/>
        <a:lstStyle/>
        <a:p>
          <a:endParaRPr lang="en-US"/>
        </a:p>
      </dgm:t>
    </dgm:pt>
    <dgm:pt modelId="{0D7A5E69-E0C1-4EC0-92EE-8ECAF9BB5FAE}">
      <dgm:prSet/>
      <dgm:spPr/>
      <dgm:t>
        <a:bodyPr/>
        <a:lstStyle/>
        <a:p>
          <a:r>
            <a:rPr lang="en-US" dirty="0"/>
            <a:t>Close to home</a:t>
          </a:r>
        </a:p>
      </dgm:t>
    </dgm:pt>
    <dgm:pt modelId="{0F2053C1-F52D-4D6E-B251-88FF0A8CCFE2}" type="parTrans" cxnId="{260396EE-4143-4277-8A06-8A8D89E9E70C}">
      <dgm:prSet/>
      <dgm:spPr/>
      <dgm:t>
        <a:bodyPr/>
        <a:lstStyle/>
        <a:p>
          <a:endParaRPr lang="en-US"/>
        </a:p>
      </dgm:t>
    </dgm:pt>
    <dgm:pt modelId="{C471A845-A821-4D0F-AFEA-329383AC95D5}" type="sibTrans" cxnId="{260396EE-4143-4277-8A06-8A8D89E9E70C}">
      <dgm:prSet/>
      <dgm:spPr/>
      <dgm:t>
        <a:bodyPr/>
        <a:lstStyle/>
        <a:p>
          <a:endParaRPr lang="en-US"/>
        </a:p>
      </dgm:t>
    </dgm:pt>
    <dgm:pt modelId="{08D15015-F90F-4445-B1CD-F96A93B7BCA4}">
      <dgm:prSet/>
      <dgm:spPr/>
      <dgm:t>
        <a:bodyPr/>
        <a:lstStyle/>
        <a:p>
          <a:r>
            <a:rPr lang="en-US" dirty="0"/>
            <a:t>Public Transportation</a:t>
          </a:r>
        </a:p>
      </dgm:t>
    </dgm:pt>
    <dgm:pt modelId="{16AC4DF0-A673-4959-9896-AB9E45F20B3C}" type="parTrans" cxnId="{97954D0C-772F-4341-80E3-8D69E07CB918}">
      <dgm:prSet/>
      <dgm:spPr/>
      <dgm:t>
        <a:bodyPr/>
        <a:lstStyle/>
        <a:p>
          <a:endParaRPr lang="en-US"/>
        </a:p>
      </dgm:t>
    </dgm:pt>
    <dgm:pt modelId="{0A09C071-B5E6-4467-A321-3B93F42833C4}" type="sibTrans" cxnId="{97954D0C-772F-4341-80E3-8D69E07CB918}">
      <dgm:prSet/>
      <dgm:spPr/>
      <dgm:t>
        <a:bodyPr/>
        <a:lstStyle/>
        <a:p>
          <a:endParaRPr lang="en-US"/>
        </a:p>
      </dgm:t>
    </dgm:pt>
    <dgm:pt modelId="{AA6473F9-B1AE-4D68-9448-A6D837F7B866}">
      <dgm:prSet/>
      <dgm:spPr/>
      <dgm:t>
        <a:bodyPr/>
        <a:lstStyle/>
        <a:p>
          <a:r>
            <a:rPr lang="en-US" dirty="0"/>
            <a:t>Family Influence</a:t>
          </a:r>
        </a:p>
      </dgm:t>
    </dgm:pt>
    <dgm:pt modelId="{8FE25D49-0CF8-4ACD-A967-04C147E56B11}" type="parTrans" cxnId="{43AA65DB-746E-4DD9-921C-58D0B4272CAA}">
      <dgm:prSet/>
      <dgm:spPr/>
      <dgm:t>
        <a:bodyPr/>
        <a:lstStyle/>
        <a:p>
          <a:endParaRPr lang="en-US"/>
        </a:p>
      </dgm:t>
    </dgm:pt>
    <dgm:pt modelId="{522660CD-B66A-4366-B17D-CDC4FCA55A18}" type="sibTrans" cxnId="{43AA65DB-746E-4DD9-921C-58D0B4272CAA}">
      <dgm:prSet/>
      <dgm:spPr/>
      <dgm:t>
        <a:bodyPr/>
        <a:lstStyle/>
        <a:p>
          <a:endParaRPr lang="en-US"/>
        </a:p>
      </dgm:t>
    </dgm:pt>
    <dgm:pt modelId="{4FEBF7F3-B1A7-4855-A6F7-2C490C1C8187}">
      <dgm:prSet/>
      <dgm:spPr/>
      <dgm:t>
        <a:bodyPr/>
        <a:lstStyle/>
        <a:p>
          <a:r>
            <a:rPr lang="en-US" dirty="0"/>
            <a:t>Cousins, Siblings, even Parents attended EVC</a:t>
          </a:r>
        </a:p>
      </dgm:t>
    </dgm:pt>
    <dgm:pt modelId="{376979FD-64F4-4AE9-8B76-07B09419C719}" type="parTrans" cxnId="{615B7F4D-AC4D-47B0-98D3-C0355A063C89}">
      <dgm:prSet/>
      <dgm:spPr/>
      <dgm:t>
        <a:bodyPr/>
        <a:lstStyle/>
        <a:p>
          <a:endParaRPr lang="en-US"/>
        </a:p>
      </dgm:t>
    </dgm:pt>
    <dgm:pt modelId="{40BAD399-1863-45C4-96CD-B72EB774FB69}" type="sibTrans" cxnId="{615B7F4D-AC4D-47B0-98D3-C0355A063C89}">
      <dgm:prSet/>
      <dgm:spPr/>
      <dgm:t>
        <a:bodyPr/>
        <a:lstStyle/>
        <a:p>
          <a:endParaRPr lang="en-US"/>
        </a:p>
      </dgm:t>
    </dgm:pt>
    <dgm:pt modelId="{038FE9D7-4B13-4B6D-9314-90A8FA235810}">
      <dgm:prSet/>
      <dgm:spPr/>
      <dgm:t>
        <a:bodyPr/>
        <a:lstStyle/>
        <a:p>
          <a:r>
            <a:rPr lang="en-US" dirty="0"/>
            <a:t>One student learned about EVC from a cousin while living in Viet Nam</a:t>
          </a:r>
        </a:p>
      </dgm:t>
    </dgm:pt>
    <dgm:pt modelId="{EA222837-5095-4FCA-8922-3F9586A81F8A}" type="parTrans" cxnId="{582FAFBB-3EC2-4467-8920-6C729537AD8B}">
      <dgm:prSet/>
      <dgm:spPr/>
      <dgm:t>
        <a:bodyPr/>
        <a:lstStyle/>
        <a:p>
          <a:endParaRPr lang="en-US"/>
        </a:p>
      </dgm:t>
    </dgm:pt>
    <dgm:pt modelId="{77BE03E9-214C-4DC1-A7C0-F879C1A89D76}" type="sibTrans" cxnId="{582FAFBB-3EC2-4467-8920-6C729537AD8B}">
      <dgm:prSet/>
      <dgm:spPr/>
      <dgm:t>
        <a:bodyPr/>
        <a:lstStyle/>
        <a:p>
          <a:endParaRPr lang="en-US"/>
        </a:p>
      </dgm:t>
    </dgm:pt>
    <dgm:pt modelId="{42B4E809-3C27-455D-ABFA-F5D34B153E49}">
      <dgm:prSet/>
      <dgm:spPr/>
      <dgm:t>
        <a:bodyPr/>
        <a:lstStyle/>
        <a:p>
          <a:r>
            <a:rPr lang="en-US" dirty="0"/>
            <a:t>Affordability</a:t>
          </a:r>
        </a:p>
      </dgm:t>
    </dgm:pt>
    <dgm:pt modelId="{DB400AB4-CE71-4562-B8EC-3B27B7A646DF}" type="parTrans" cxnId="{CE868905-076A-47C9-98BE-434CD701D851}">
      <dgm:prSet/>
      <dgm:spPr/>
      <dgm:t>
        <a:bodyPr/>
        <a:lstStyle/>
        <a:p>
          <a:endParaRPr lang="en-US"/>
        </a:p>
      </dgm:t>
    </dgm:pt>
    <dgm:pt modelId="{FB00FAA6-90DB-4642-A0F5-0448D7088235}" type="sibTrans" cxnId="{CE868905-076A-47C9-98BE-434CD701D851}">
      <dgm:prSet/>
      <dgm:spPr/>
      <dgm:t>
        <a:bodyPr/>
        <a:lstStyle/>
        <a:p>
          <a:endParaRPr lang="en-US"/>
        </a:p>
      </dgm:t>
    </dgm:pt>
    <dgm:pt modelId="{A95E9633-1016-4B22-9FCD-A7600E414034}">
      <dgm:prSet/>
      <dgm:spPr/>
      <dgm:t>
        <a:bodyPr/>
        <a:lstStyle/>
        <a:p>
          <a:r>
            <a:rPr lang="en-US" dirty="0"/>
            <a:t>Promise Grant and Financial Aid</a:t>
          </a:r>
        </a:p>
      </dgm:t>
    </dgm:pt>
    <dgm:pt modelId="{7994929E-7D80-420C-B982-5434D8CD67FE}" type="parTrans" cxnId="{64DB3F2B-D82B-478C-9F27-CE96EDB57815}">
      <dgm:prSet/>
      <dgm:spPr/>
      <dgm:t>
        <a:bodyPr/>
        <a:lstStyle/>
        <a:p>
          <a:endParaRPr lang="en-US"/>
        </a:p>
      </dgm:t>
    </dgm:pt>
    <dgm:pt modelId="{1E6DD384-A106-4550-B0CE-5A2734DE90B9}" type="sibTrans" cxnId="{64DB3F2B-D82B-478C-9F27-CE96EDB57815}">
      <dgm:prSet/>
      <dgm:spPr/>
      <dgm:t>
        <a:bodyPr/>
        <a:lstStyle/>
        <a:p>
          <a:endParaRPr lang="en-US"/>
        </a:p>
      </dgm:t>
    </dgm:pt>
    <dgm:pt modelId="{082CEF39-74E0-4D22-9997-5EE8F892A82C}">
      <dgm:prSet/>
      <dgm:spPr/>
      <dgm:t>
        <a:bodyPr/>
        <a:lstStyle/>
        <a:p>
          <a:r>
            <a:rPr lang="en-US" dirty="0"/>
            <a:t>Good Experience taking EVC Classes While in High School</a:t>
          </a:r>
        </a:p>
      </dgm:t>
    </dgm:pt>
    <dgm:pt modelId="{814717F1-F425-4AE8-A50E-B8501F82875C}" type="parTrans" cxnId="{6E4037BA-7CE6-4B37-A2C0-9CAD2643DB8D}">
      <dgm:prSet/>
      <dgm:spPr/>
      <dgm:t>
        <a:bodyPr/>
        <a:lstStyle/>
        <a:p>
          <a:endParaRPr lang="en-US"/>
        </a:p>
      </dgm:t>
    </dgm:pt>
    <dgm:pt modelId="{9B067C73-12A6-4143-B340-61A78A9752B2}" type="sibTrans" cxnId="{6E4037BA-7CE6-4B37-A2C0-9CAD2643DB8D}">
      <dgm:prSet/>
      <dgm:spPr/>
      <dgm:t>
        <a:bodyPr/>
        <a:lstStyle/>
        <a:p>
          <a:endParaRPr lang="en-US"/>
        </a:p>
      </dgm:t>
    </dgm:pt>
    <dgm:pt modelId="{32F35607-3A9A-4CAB-A4CF-B0E4176DBA92}">
      <dgm:prSet/>
      <dgm:spPr/>
      <dgm:t>
        <a:bodyPr/>
        <a:lstStyle/>
        <a:p>
          <a:r>
            <a:rPr lang="en-US" dirty="0"/>
            <a:t>Internet Research</a:t>
          </a:r>
        </a:p>
      </dgm:t>
    </dgm:pt>
    <dgm:pt modelId="{9E7B7257-92F2-4E88-B5FC-CD31AA957669}" type="parTrans" cxnId="{8BE6A3AD-A633-4295-9737-26CD60EAC423}">
      <dgm:prSet/>
      <dgm:spPr/>
      <dgm:t>
        <a:bodyPr/>
        <a:lstStyle/>
        <a:p>
          <a:endParaRPr lang="en-US"/>
        </a:p>
      </dgm:t>
    </dgm:pt>
    <dgm:pt modelId="{136017F1-AF62-49E0-BFDD-F1D9DAFF88DC}" type="sibTrans" cxnId="{8BE6A3AD-A633-4295-9737-26CD60EAC423}">
      <dgm:prSet/>
      <dgm:spPr/>
      <dgm:t>
        <a:bodyPr/>
        <a:lstStyle/>
        <a:p>
          <a:endParaRPr lang="en-US"/>
        </a:p>
      </dgm:t>
    </dgm:pt>
    <dgm:pt modelId="{A3EBB615-E110-4481-BF09-BD43A4B1E734}">
      <dgm:prSet/>
      <dgm:spPr/>
      <dgm:t>
        <a:bodyPr/>
        <a:lstStyle/>
        <a:p>
          <a:r>
            <a:rPr lang="en-US" dirty="0"/>
            <a:t>RateMyProfessor.com</a:t>
          </a:r>
        </a:p>
      </dgm:t>
    </dgm:pt>
    <dgm:pt modelId="{45388760-79C8-4790-A397-4213C87DFEF2}" type="parTrans" cxnId="{DF1AB1B0-FF1E-4B35-B177-3EEFB9367972}">
      <dgm:prSet/>
      <dgm:spPr/>
      <dgm:t>
        <a:bodyPr/>
        <a:lstStyle/>
        <a:p>
          <a:endParaRPr lang="en-US"/>
        </a:p>
      </dgm:t>
    </dgm:pt>
    <dgm:pt modelId="{9C4BCE68-FBE5-4721-931E-D43064EE35D6}" type="sibTrans" cxnId="{DF1AB1B0-FF1E-4B35-B177-3EEFB9367972}">
      <dgm:prSet/>
      <dgm:spPr/>
      <dgm:t>
        <a:bodyPr/>
        <a:lstStyle/>
        <a:p>
          <a:endParaRPr lang="en-US"/>
        </a:p>
      </dgm:t>
    </dgm:pt>
    <dgm:pt modelId="{C55CF968-8158-45D7-832B-E6F2120652D4}">
      <dgm:prSet/>
      <dgm:spPr/>
      <dgm:t>
        <a:bodyPr/>
        <a:lstStyle/>
        <a:p>
          <a:r>
            <a:rPr lang="en-US" dirty="0"/>
            <a:t>EVC Website</a:t>
          </a:r>
        </a:p>
      </dgm:t>
    </dgm:pt>
    <dgm:pt modelId="{9302546B-F2DB-4C2D-AD47-2E3892D89E55}" type="parTrans" cxnId="{62FFA965-3C28-4FAB-9C78-D4B969FE9F27}">
      <dgm:prSet/>
      <dgm:spPr/>
      <dgm:t>
        <a:bodyPr/>
        <a:lstStyle/>
        <a:p>
          <a:endParaRPr lang="en-US"/>
        </a:p>
      </dgm:t>
    </dgm:pt>
    <dgm:pt modelId="{8106A6DD-C6F5-4EAE-ACCA-6C7A8C3AB2DC}" type="sibTrans" cxnId="{62FFA965-3C28-4FAB-9C78-D4B969FE9F27}">
      <dgm:prSet/>
      <dgm:spPr/>
      <dgm:t>
        <a:bodyPr/>
        <a:lstStyle/>
        <a:p>
          <a:endParaRPr lang="en-US"/>
        </a:p>
      </dgm:t>
    </dgm:pt>
    <dgm:pt modelId="{9B37612B-F144-4043-A1DC-82DB606FF669}">
      <dgm:prSet/>
      <dgm:spPr/>
      <dgm:t>
        <a:bodyPr/>
        <a:lstStyle/>
        <a:p>
          <a:r>
            <a:rPr lang="en-US" dirty="0"/>
            <a:t>Programs</a:t>
          </a:r>
        </a:p>
      </dgm:t>
    </dgm:pt>
    <dgm:pt modelId="{B91DFFDD-3791-48F9-8CDF-506E6056488C}" type="parTrans" cxnId="{D8652254-2D91-45C3-A1E7-5FB2711451A2}">
      <dgm:prSet/>
      <dgm:spPr/>
      <dgm:t>
        <a:bodyPr/>
        <a:lstStyle/>
        <a:p>
          <a:endParaRPr lang="en-US"/>
        </a:p>
      </dgm:t>
    </dgm:pt>
    <dgm:pt modelId="{35820528-EF3C-40F2-91E5-C555B855435D}" type="sibTrans" cxnId="{D8652254-2D91-45C3-A1E7-5FB2711451A2}">
      <dgm:prSet/>
      <dgm:spPr/>
      <dgm:t>
        <a:bodyPr/>
        <a:lstStyle/>
        <a:p>
          <a:endParaRPr lang="en-US"/>
        </a:p>
      </dgm:t>
    </dgm:pt>
    <dgm:pt modelId="{8AFEB9C2-AE4D-4061-BDD7-472B7DBB002F}">
      <dgm:prSet/>
      <dgm:spPr/>
      <dgm:t>
        <a:bodyPr/>
        <a:lstStyle/>
        <a:p>
          <a:endParaRPr lang="en-US" dirty="0"/>
        </a:p>
      </dgm:t>
    </dgm:pt>
    <dgm:pt modelId="{B596A5B2-6181-43F7-8365-24F05CCDA119}" type="parTrans" cxnId="{33F61C20-BAB2-4093-8E01-8ADEF1D68E17}">
      <dgm:prSet/>
      <dgm:spPr/>
      <dgm:t>
        <a:bodyPr/>
        <a:lstStyle/>
        <a:p>
          <a:endParaRPr lang="en-US"/>
        </a:p>
      </dgm:t>
    </dgm:pt>
    <dgm:pt modelId="{87307D87-4942-49FE-8DF8-30DFF2BB686F}" type="sibTrans" cxnId="{33F61C20-BAB2-4093-8E01-8ADEF1D68E17}">
      <dgm:prSet/>
      <dgm:spPr/>
      <dgm:t>
        <a:bodyPr/>
        <a:lstStyle/>
        <a:p>
          <a:endParaRPr lang="en-US"/>
        </a:p>
      </dgm:t>
    </dgm:pt>
    <dgm:pt modelId="{ACC88B76-1927-4928-924E-5C9F74606C2B}">
      <dgm:prSet/>
      <dgm:spPr/>
      <dgm:t>
        <a:bodyPr/>
        <a:lstStyle/>
        <a:p>
          <a:pPr>
            <a:buNone/>
          </a:pPr>
          <a:r>
            <a:rPr lang="en-US" i="1" dirty="0">
              <a:solidFill>
                <a:schemeClr val="accent1">
                  <a:lumMod val="75000"/>
                </a:schemeClr>
              </a:solidFill>
            </a:rPr>
            <a:t>“My Dad told me there were a lot of Vietnamese at EVC”</a:t>
          </a:r>
        </a:p>
      </dgm:t>
    </dgm:pt>
    <dgm:pt modelId="{9A8C8FF3-20B9-4F83-A49D-9EA4695F9115}" type="parTrans" cxnId="{248546E5-C4AE-48F1-B67E-4C963351AC59}">
      <dgm:prSet/>
      <dgm:spPr/>
      <dgm:t>
        <a:bodyPr/>
        <a:lstStyle/>
        <a:p>
          <a:endParaRPr lang="en-US"/>
        </a:p>
      </dgm:t>
    </dgm:pt>
    <dgm:pt modelId="{29BB2686-9B1D-4418-BF1A-5686F7D991DD}" type="sibTrans" cxnId="{248546E5-C4AE-48F1-B67E-4C963351AC59}">
      <dgm:prSet/>
      <dgm:spPr/>
      <dgm:t>
        <a:bodyPr/>
        <a:lstStyle/>
        <a:p>
          <a:endParaRPr lang="en-US"/>
        </a:p>
      </dgm:t>
    </dgm:pt>
    <dgm:pt modelId="{DD331050-7635-4D83-8DCE-D749EFA30DA5}" type="pres">
      <dgm:prSet presAssocID="{D68E1734-3D44-486A-B238-F4AA0DBDAFDB}" presName="linear" presStyleCnt="0">
        <dgm:presLayoutVars>
          <dgm:animLvl val="lvl"/>
          <dgm:resizeHandles val="exact"/>
        </dgm:presLayoutVars>
      </dgm:prSet>
      <dgm:spPr/>
    </dgm:pt>
    <dgm:pt modelId="{5EB8E660-069E-44D7-AF97-6C4EAD5EF37F}" type="pres">
      <dgm:prSet presAssocID="{6E2B96E6-268D-48A1-8B09-947E0177B89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872B6C9-F8EA-4896-802D-9B4111D95818}" type="pres">
      <dgm:prSet presAssocID="{6E2B96E6-268D-48A1-8B09-947E0177B890}" presName="childText" presStyleLbl="revTx" presStyleIdx="0" presStyleCnt="5">
        <dgm:presLayoutVars>
          <dgm:bulletEnabled val="1"/>
        </dgm:presLayoutVars>
      </dgm:prSet>
      <dgm:spPr/>
    </dgm:pt>
    <dgm:pt modelId="{62DCCE39-CD17-4587-B052-E313101BD7E2}" type="pres">
      <dgm:prSet presAssocID="{AA6473F9-B1AE-4D68-9448-A6D837F7B86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B9DA37B-78AC-46C9-8B41-B10C7D1D08B1}" type="pres">
      <dgm:prSet presAssocID="{AA6473F9-B1AE-4D68-9448-A6D837F7B866}" presName="childText" presStyleLbl="revTx" presStyleIdx="1" presStyleCnt="5">
        <dgm:presLayoutVars>
          <dgm:bulletEnabled val="1"/>
        </dgm:presLayoutVars>
      </dgm:prSet>
      <dgm:spPr/>
    </dgm:pt>
    <dgm:pt modelId="{5AFBF19B-F1FD-4AFA-BAD2-4FBBD63DEB71}" type="pres">
      <dgm:prSet presAssocID="{42B4E809-3C27-455D-ABFA-F5D34B153E4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4A18B1C-8769-4D6A-AB1D-E0415A8F0FFB}" type="pres">
      <dgm:prSet presAssocID="{42B4E809-3C27-455D-ABFA-F5D34B153E49}" presName="childText" presStyleLbl="revTx" presStyleIdx="2" presStyleCnt="5">
        <dgm:presLayoutVars>
          <dgm:bulletEnabled val="1"/>
        </dgm:presLayoutVars>
      </dgm:prSet>
      <dgm:spPr/>
    </dgm:pt>
    <dgm:pt modelId="{53C626F2-CACA-4D77-83DB-DCA6FD167BA1}" type="pres">
      <dgm:prSet presAssocID="{082CEF39-74E0-4D22-9997-5EE8F892A82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14DAD85-CA23-4993-A31E-901F0BE5D9CC}" type="pres">
      <dgm:prSet presAssocID="{9B067C73-12A6-4143-B340-61A78A9752B2}" presName="spacer" presStyleCnt="0"/>
      <dgm:spPr/>
    </dgm:pt>
    <dgm:pt modelId="{78CE550E-C738-4A44-B158-79D06F309497}" type="pres">
      <dgm:prSet presAssocID="{32F35607-3A9A-4CAB-A4CF-B0E4176DBA9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9D561EC-966D-4A11-9550-0A19D8A23749}" type="pres">
      <dgm:prSet presAssocID="{32F35607-3A9A-4CAB-A4CF-B0E4176DBA92}" presName="childText" presStyleLbl="revTx" presStyleIdx="3" presStyleCnt="5">
        <dgm:presLayoutVars>
          <dgm:bulletEnabled val="1"/>
        </dgm:presLayoutVars>
      </dgm:prSet>
      <dgm:spPr/>
    </dgm:pt>
    <dgm:pt modelId="{A9558710-A0FF-4842-BB03-B4C024742AF1}" type="pres">
      <dgm:prSet presAssocID="{9B37612B-F144-4043-A1DC-82DB606FF66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8C43328-3776-4360-A5C8-E6D65C2BB347}" type="pres">
      <dgm:prSet presAssocID="{9B37612B-F144-4043-A1DC-82DB606FF669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E868905-076A-47C9-98BE-434CD701D851}" srcId="{D68E1734-3D44-486A-B238-F4AA0DBDAFDB}" destId="{42B4E809-3C27-455D-ABFA-F5D34B153E49}" srcOrd="2" destOrd="0" parTransId="{DB400AB4-CE71-4562-B8EC-3B27B7A646DF}" sibTransId="{FB00FAA6-90DB-4642-A0F5-0448D7088235}"/>
    <dgm:cxn modelId="{70C02009-5AC4-44DB-A18B-564CD5A74640}" type="presOf" srcId="{4FEBF7F3-B1A7-4855-A6F7-2C490C1C8187}" destId="{4B9DA37B-78AC-46C9-8B41-B10C7D1D08B1}" srcOrd="0" destOrd="0" presId="urn:microsoft.com/office/officeart/2005/8/layout/vList2"/>
    <dgm:cxn modelId="{97954D0C-772F-4341-80E3-8D69E07CB918}" srcId="{6E2B96E6-268D-48A1-8B09-947E0177B890}" destId="{08D15015-F90F-4445-B1CD-F96A93B7BCA4}" srcOrd="1" destOrd="0" parTransId="{16AC4DF0-A673-4959-9896-AB9E45F20B3C}" sibTransId="{0A09C071-B5E6-4467-A321-3B93F42833C4}"/>
    <dgm:cxn modelId="{96A26010-ABAF-422E-BDDA-38017ECA6968}" type="presOf" srcId="{42B4E809-3C27-455D-ABFA-F5D34B153E49}" destId="{5AFBF19B-F1FD-4AFA-BAD2-4FBBD63DEB71}" srcOrd="0" destOrd="0" presId="urn:microsoft.com/office/officeart/2005/8/layout/vList2"/>
    <dgm:cxn modelId="{33F61C20-BAB2-4093-8E01-8ADEF1D68E17}" srcId="{9B37612B-F144-4043-A1DC-82DB606FF669}" destId="{8AFEB9C2-AE4D-4061-BDD7-472B7DBB002F}" srcOrd="0" destOrd="0" parTransId="{B596A5B2-6181-43F7-8365-24F05CCDA119}" sibTransId="{87307D87-4942-49FE-8DF8-30DFF2BB686F}"/>
    <dgm:cxn modelId="{2D862A23-8D38-46CD-921C-135D89A34DF9}" type="presOf" srcId="{ACC88B76-1927-4928-924E-5C9F74606C2B}" destId="{4B9DA37B-78AC-46C9-8B41-B10C7D1D08B1}" srcOrd="0" destOrd="2" presId="urn:microsoft.com/office/officeart/2005/8/layout/vList2"/>
    <dgm:cxn modelId="{64DB3F2B-D82B-478C-9F27-CE96EDB57815}" srcId="{42B4E809-3C27-455D-ABFA-F5D34B153E49}" destId="{A95E9633-1016-4B22-9FCD-A7600E414034}" srcOrd="0" destOrd="0" parTransId="{7994929E-7D80-420C-B982-5434D8CD67FE}" sibTransId="{1E6DD384-A106-4550-B0CE-5A2734DE90B9}"/>
    <dgm:cxn modelId="{1006D72E-B9A2-4A0E-9E15-5F09DD573715}" type="presOf" srcId="{082CEF39-74E0-4D22-9997-5EE8F892A82C}" destId="{53C626F2-CACA-4D77-83DB-DCA6FD167BA1}" srcOrd="0" destOrd="0" presId="urn:microsoft.com/office/officeart/2005/8/layout/vList2"/>
    <dgm:cxn modelId="{8C8D6632-AE14-4B55-88A3-68A52A5B683F}" type="presOf" srcId="{0D7A5E69-E0C1-4EC0-92EE-8ECAF9BB5FAE}" destId="{4872B6C9-F8EA-4896-802D-9B4111D95818}" srcOrd="0" destOrd="0" presId="urn:microsoft.com/office/officeart/2005/8/layout/vList2"/>
    <dgm:cxn modelId="{66F89632-FB46-42A3-8360-A6C16CC06DB0}" type="presOf" srcId="{C55CF968-8158-45D7-832B-E6F2120652D4}" destId="{29D561EC-966D-4A11-9550-0A19D8A23749}" srcOrd="0" destOrd="1" presId="urn:microsoft.com/office/officeart/2005/8/layout/vList2"/>
    <dgm:cxn modelId="{296B385D-A346-4945-B071-ACAD0F321ABD}" type="presOf" srcId="{A3EBB615-E110-4481-BF09-BD43A4B1E734}" destId="{29D561EC-966D-4A11-9550-0A19D8A23749}" srcOrd="0" destOrd="0" presId="urn:microsoft.com/office/officeart/2005/8/layout/vList2"/>
    <dgm:cxn modelId="{91FEB65D-2174-47B6-A60B-EAA5A27DD975}" type="presOf" srcId="{8AFEB9C2-AE4D-4061-BDD7-472B7DBB002F}" destId="{28C43328-3776-4360-A5C8-E6D65C2BB347}" srcOrd="0" destOrd="0" presId="urn:microsoft.com/office/officeart/2005/8/layout/vList2"/>
    <dgm:cxn modelId="{80ECF542-3AA5-4247-B9CD-B7401FF54DC8}" type="presOf" srcId="{A95E9633-1016-4B22-9FCD-A7600E414034}" destId="{F4A18B1C-8769-4D6A-AB1D-E0415A8F0FFB}" srcOrd="0" destOrd="0" presId="urn:microsoft.com/office/officeart/2005/8/layout/vList2"/>
    <dgm:cxn modelId="{62FFA965-3C28-4FAB-9C78-D4B969FE9F27}" srcId="{32F35607-3A9A-4CAB-A4CF-B0E4176DBA92}" destId="{C55CF968-8158-45D7-832B-E6F2120652D4}" srcOrd="1" destOrd="0" parTransId="{9302546B-F2DB-4C2D-AD47-2E3892D89E55}" sibTransId="{8106A6DD-C6F5-4EAE-ACCA-6C7A8C3AB2DC}"/>
    <dgm:cxn modelId="{615B7F4D-AC4D-47B0-98D3-C0355A063C89}" srcId="{AA6473F9-B1AE-4D68-9448-A6D837F7B866}" destId="{4FEBF7F3-B1A7-4855-A6F7-2C490C1C8187}" srcOrd="0" destOrd="0" parTransId="{376979FD-64F4-4AE9-8B76-07B09419C719}" sibTransId="{40BAD399-1863-45C4-96CD-B72EB774FB69}"/>
    <dgm:cxn modelId="{4656B94F-CF86-4302-A7D9-4B72134646F6}" type="presOf" srcId="{08D15015-F90F-4445-B1CD-F96A93B7BCA4}" destId="{4872B6C9-F8EA-4896-802D-9B4111D95818}" srcOrd="0" destOrd="1" presId="urn:microsoft.com/office/officeart/2005/8/layout/vList2"/>
    <dgm:cxn modelId="{D437FD73-9566-4C59-ADD6-855E2788EE63}" type="presOf" srcId="{038FE9D7-4B13-4B6D-9314-90A8FA235810}" destId="{4B9DA37B-78AC-46C9-8B41-B10C7D1D08B1}" srcOrd="0" destOrd="1" presId="urn:microsoft.com/office/officeart/2005/8/layout/vList2"/>
    <dgm:cxn modelId="{D8652254-2D91-45C3-A1E7-5FB2711451A2}" srcId="{D68E1734-3D44-486A-B238-F4AA0DBDAFDB}" destId="{9B37612B-F144-4043-A1DC-82DB606FF669}" srcOrd="5" destOrd="0" parTransId="{B91DFFDD-3791-48F9-8CDF-506E6056488C}" sibTransId="{35820528-EF3C-40F2-91E5-C555B855435D}"/>
    <dgm:cxn modelId="{15748F56-A25C-4425-A614-FD82169CD76A}" srcId="{D68E1734-3D44-486A-B238-F4AA0DBDAFDB}" destId="{6E2B96E6-268D-48A1-8B09-947E0177B890}" srcOrd="0" destOrd="0" parTransId="{037D8CE9-B588-46BC-8493-41E986015A6B}" sibTransId="{2B4A9589-2496-4926-ADE6-3073A5F967A4}"/>
    <dgm:cxn modelId="{31085389-FA56-42E5-8CA8-7A7640084D0C}" type="presOf" srcId="{9B37612B-F144-4043-A1DC-82DB606FF669}" destId="{A9558710-A0FF-4842-BB03-B4C024742AF1}" srcOrd="0" destOrd="0" presId="urn:microsoft.com/office/officeart/2005/8/layout/vList2"/>
    <dgm:cxn modelId="{AF6ADA91-7101-4FEE-9BA5-81127867FF82}" type="presOf" srcId="{D68E1734-3D44-486A-B238-F4AA0DBDAFDB}" destId="{DD331050-7635-4D83-8DCE-D749EFA30DA5}" srcOrd="0" destOrd="0" presId="urn:microsoft.com/office/officeart/2005/8/layout/vList2"/>
    <dgm:cxn modelId="{3A50EAA2-1CDA-4987-BE78-6018273230E5}" type="presOf" srcId="{32F35607-3A9A-4CAB-A4CF-B0E4176DBA92}" destId="{78CE550E-C738-4A44-B158-79D06F309497}" srcOrd="0" destOrd="0" presId="urn:microsoft.com/office/officeart/2005/8/layout/vList2"/>
    <dgm:cxn modelId="{8BE6A3AD-A633-4295-9737-26CD60EAC423}" srcId="{D68E1734-3D44-486A-B238-F4AA0DBDAFDB}" destId="{32F35607-3A9A-4CAB-A4CF-B0E4176DBA92}" srcOrd="4" destOrd="0" parTransId="{9E7B7257-92F2-4E88-B5FC-CD31AA957669}" sibTransId="{136017F1-AF62-49E0-BFDD-F1D9DAFF88DC}"/>
    <dgm:cxn modelId="{DF1AB1B0-FF1E-4B35-B177-3EEFB9367972}" srcId="{32F35607-3A9A-4CAB-A4CF-B0E4176DBA92}" destId="{A3EBB615-E110-4481-BF09-BD43A4B1E734}" srcOrd="0" destOrd="0" parTransId="{45388760-79C8-4790-A397-4213C87DFEF2}" sibTransId="{9C4BCE68-FBE5-4721-931E-D43064EE35D6}"/>
    <dgm:cxn modelId="{6E4037BA-7CE6-4B37-A2C0-9CAD2643DB8D}" srcId="{D68E1734-3D44-486A-B238-F4AA0DBDAFDB}" destId="{082CEF39-74E0-4D22-9997-5EE8F892A82C}" srcOrd="3" destOrd="0" parTransId="{814717F1-F425-4AE8-A50E-B8501F82875C}" sibTransId="{9B067C73-12A6-4143-B340-61A78A9752B2}"/>
    <dgm:cxn modelId="{582FAFBB-3EC2-4467-8920-6C729537AD8B}" srcId="{AA6473F9-B1AE-4D68-9448-A6D837F7B866}" destId="{038FE9D7-4B13-4B6D-9314-90A8FA235810}" srcOrd="1" destOrd="0" parTransId="{EA222837-5095-4FCA-8922-3F9586A81F8A}" sibTransId="{77BE03E9-214C-4DC1-A7C0-F879C1A89D76}"/>
    <dgm:cxn modelId="{35A00AD4-DFEE-4CD2-A2F8-00FBD6551865}" type="presOf" srcId="{6E2B96E6-268D-48A1-8B09-947E0177B890}" destId="{5EB8E660-069E-44D7-AF97-6C4EAD5EF37F}" srcOrd="0" destOrd="0" presId="urn:microsoft.com/office/officeart/2005/8/layout/vList2"/>
    <dgm:cxn modelId="{43AA65DB-746E-4DD9-921C-58D0B4272CAA}" srcId="{D68E1734-3D44-486A-B238-F4AA0DBDAFDB}" destId="{AA6473F9-B1AE-4D68-9448-A6D837F7B866}" srcOrd="1" destOrd="0" parTransId="{8FE25D49-0CF8-4ACD-A967-04C147E56B11}" sibTransId="{522660CD-B66A-4366-B17D-CDC4FCA55A18}"/>
    <dgm:cxn modelId="{248546E5-C4AE-48F1-B67E-4C963351AC59}" srcId="{AA6473F9-B1AE-4D68-9448-A6D837F7B866}" destId="{ACC88B76-1927-4928-924E-5C9F74606C2B}" srcOrd="2" destOrd="0" parTransId="{9A8C8FF3-20B9-4F83-A49D-9EA4695F9115}" sibTransId="{29BB2686-9B1D-4418-BF1A-5686F7D991DD}"/>
    <dgm:cxn modelId="{3AE0D3EC-8017-458A-B91C-DCB7277AC585}" type="presOf" srcId="{AA6473F9-B1AE-4D68-9448-A6D837F7B866}" destId="{62DCCE39-CD17-4587-B052-E313101BD7E2}" srcOrd="0" destOrd="0" presId="urn:microsoft.com/office/officeart/2005/8/layout/vList2"/>
    <dgm:cxn modelId="{260396EE-4143-4277-8A06-8A8D89E9E70C}" srcId="{6E2B96E6-268D-48A1-8B09-947E0177B890}" destId="{0D7A5E69-E0C1-4EC0-92EE-8ECAF9BB5FAE}" srcOrd="0" destOrd="0" parTransId="{0F2053C1-F52D-4D6E-B251-88FF0A8CCFE2}" sibTransId="{C471A845-A821-4D0F-AFEA-329383AC95D5}"/>
    <dgm:cxn modelId="{825C9E7F-9EB9-4615-8062-48E12B85F835}" type="presParOf" srcId="{DD331050-7635-4D83-8DCE-D749EFA30DA5}" destId="{5EB8E660-069E-44D7-AF97-6C4EAD5EF37F}" srcOrd="0" destOrd="0" presId="urn:microsoft.com/office/officeart/2005/8/layout/vList2"/>
    <dgm:cxn modelId="{B08931ED-EE11-4D4A-969C-8E8EA1B87966}" type="presParOf" srcId="{DD331050-7635-4D83-8DCE-D749EFA30DA5}" destId="{4872B6C9-F8EA-4896-802D-9B4111D95818}" srcOrd="1" destOrd="0" presId="urn:microsoft.com/office/officeart/2005/8/layout/vList2"/>
    <dgm:cxn modelId="{0782D131-30E5-4B98-AD12-3FDA7BC00884}" type="presParOf" srcId="{DD331050-7635-4D83-8DCE-D749EFA30DA5}" destId="{62DCCE39-CD17-4587-B052-E313101BD7E2}" srcOrd="2" destOrd="0" presId="urn:microsoft.com/office/officeart/2005/8/layout/vList2"/>
    <dgm:cxn modelId="{11A5B597-0183-468E-95C1-7F5841D078C5}" type="presParOf" srcId="{DD331050-7635-4D83-8DCE-D749EFA30DA5}" destId="{4B9DA37B-78AC-46C9-8B41-B10C7D1D08B1}" srcOrd="3" destOrd="0" presId="urn:microsoft.com/office/officeart/2005/8/layout/vList2"/>
    <dgm:cxn modelId="{1EEA43D5-2520-42D9-919A-19C649D7F65E}" type="presParOf" srcId="{DD331050-7635-4D83-8DCE-D749EFA30DA5}" destId="{5AFBF19B-F1FD-4AFA-BAD2-4FBBD63DEB71}" srcOrd="4" destOrd="0" presId="urn:microsoft.com/office/officeart/2005/8/layout/vList2"/>
    <dgm:cxn modelId="{F5481F2F-C841-4597-B1C7-A84F5B26DC59}" type="presParOf" srcId="{DD331050-7635-4D83-8DCE-D749EFA30DA5}" destId="{F4A18B1C-8769-4D6A-AB1D-E0415A8F0FFB}" srcOrd="5" destOrd="0" presId="urn:microsoft.com/office/officeart/2005/8/layout/vList2"/>
    <dgm:cxn modelId="{0D18A0FD-10EC-4F81-9105-DFBF9C536CF4}" type="presParOf" srcId="{DD331050-7635-4D83-8DCE-D749EFA30DA5}" destId="{53C626F2-CACA-4D77-83DB-DCA6FD167BA1}" srcOrd="6" destOrd="0" presId="urn:microsoft.com/office/officeart/2005/8/layout/vList2"/>
    <dgm:cxn modelId="{EEA5C542-A0AE-4FE4-B5FB-FC91DC7F50B6}" type="presParOf" srcId="{DD331050-7635-4D83-8DCE-D749EFA30DA5}" destId="{B14DAD85-CA23-4993-A31E-901F0BE5D9CC}" srcOrd="7" destOrd="0" presId="urn:microsoft.com/office/officeart/2005/8/layout/vList2"/>
    <dgm:cxn modelId="{6133B269-9A03-4F7F-B8CF-8B35CB0505DF}" type="presParOf" srcId="{DD331050-7635-4D83-8DCE-D749EFA30DA5}" destId="{78CE550E-C738-4A44-B158-79D06F309497}" srcOrd="8" destOrd="0" presId="urn:microsoft.com/office/officeart/2005/8/layout/vList2"/>
    <dgm:cxn modelId="{8E21AD97-E3DD-46F8-8321-A71CDE7CBD20}" type="presParOf" srcId="{DD331050-7635-4D83-8DCE-D749EFA30DA5}" destId="{29D561EC-966D-4A11-9550-0A19D8A23749}" srcOrd="9" destOrd="0" presId="urn:microsoft.com/office/officeart/2005/8/layout/vList2"/>
    <dgm:cxn modelId="{29859890-593D-45F6-9E38-72B717822AE3}" type="presParOf" srcId="{DD331050-7635-4D83-8DCE-D749EFA30DA5}" destId="{A9558710-A0FF-4842-BB03-B4C024742AF1}" srcOrd="10" destOrd="0" presId="urn:microsoft.com/office/officeart/2005/8/layout/vList2"/>
    <dgm:cxn modelId="{B370BB89-A950-44A6-A5F0-F92C169DBC8F}" type="presParOf" srcId="{DD331050-7635-4D83-8DCE-D749EFA30DA5}" destId="{28C43328-3776-4360-A5C8-E6D65C2BB347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57D20C-5281-499F-9289-1137383838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176201-90E7-4B96-A31C-1A4B88C2A03A}">
      <dgm:prSet custT="1"/>
      <dgm:spPr/>
      <dgm:t>
        <a:bodyPr/>
        <a:lstStyle/>
        <a:p>
          <a:r>
            <a:rPr lang="en-US" sz="2400" b="0" i="1" dirty="0"/>
            <a:t>Most</a:t>
          </a:r>
          <a:r>
            <a:rPr lang="en-US" sz="2400" b="0" i="0" dirty="0"/>
            <a:t> instructors are great</a:t>
          </a:r>
          <a:endParaRPr lang="en-US" sz="2400" dirty="0"/>
        </a:p>
      </dgm:t>
    </dgm:pt>
    <dgm:pt modelId="{B46E90F0-2927-45F1-8554-56E2D666C9E3}" type="parTrans" cxnId="{A477E39E-9F63-4873-944B-DC36CA22F776}">
      <dgm:prSet/>
      <dgm:spPr/>
      <dgm:t>
        <a:bodyPr/>
        <a:lstStyle/>
        <a:p>
          <a:endParaRPr lang="en-US"/>
        </a:p>
      </dgm:t>
    </dgm:pt>
    <dgm:pt modelId="{41D010D4-ECBB-4320-AB82-B9A28BB4BFE7}" type="sibTrans" cxnId="{A477E39E-9F63-4873-944B-DC36CA22F776}">
      <dgm:prSet/>
      <dgm:spPr/>
      <dgm:t>
        <a:bodyPr/>
        <a:lstStyle/>
        <a:p>
          <a:endParaRPr lang="en-US"/>
        </a:p>
      </dgm:t>
    </dgm:pt>
    <dgm:pt modelId="{B8438373-A6AC-4F4C-84D5-D25E0DAB6FD9}">
      <dgm:prSet custT="1"/>
      <dgm:spPr/>
      <dgm:t>
        <a:bodyPr/>
        <a:lstStyle/>
        <a:p>
          <a:r>
            <a:rPr lang="en-US" sz="2400" b="0" i="0" dirty="0"/>
            <a:t>Tutoring, financial aid, and support services</a:t>
          </a:r>
          <a:endParaRPr lang="en-US" sz="2400" dirty="0"/>
        </a:p>
      </dgm:t>
    </dgm:pt>
    <dgm:pt modelId="{E971F706-C910-48A4-AE21-3C7609CC5ACA}" type="parTrans" cxnId="{83798057-1766-42A3-83F3-A652F6FCC89C}">
      <dgm:prSet/>
      <dgm:spPr/>
      <dgm:t>
        <a:bodyPr/>
        <a:lstStyle/>
        <a:p>
          <a:endParaRPr lang="en-US"/>
        </a:p>
      </dgm:t>
    </dgm:pt>
    <dgm:pt modelId="{2D4F96EE-518B-4DFF-9733-9D6C500229A6}" type="sibTrans" cxnId="{83798057-1766-42A3-83F3-A652F6FCC89C}">
      <dgm:prSet/>
      <dgm:spPr/>
      <dgm:t>
        <a:bodyPr/>
        <a:lstStyle/>
        <a:p>
          <a:endParaRPr lang="en-US"/>
        </a:p>
      </dgm:t>
    </dgm:pt>
    <dgm:pt modelId="{4D52E4F7-1B76-4DD3-B741-AD93A546A968}">
      <dgm:prSet custT="1"/>
      <dgm:spPr/>
      <dgm:t>
        <a:bodyPr/>
        <a:lstStyle/>
        <a:p>
          <a:r>
            <a:rPr lang="en-US" sz="2400" b="0" i="0" dirty="0"/>
            <a:t>Specialized support programs</a:t>
          </a:r>
          <a:endParaRPr lang="en-US" sz="2400" dirty="0"/>
        </a:p>
      </dgm:t>
    </dgm:pt>
    <dgm:pt modelId="{C7C5C1AC-43B8-4BA6-8579-C785D38CE95A}" type="parTrans" cxnId="{E274BE52-F886-4A33-80D7-231BDF4E3756}">
      <dgm:prSet/>
      <dgm:spPr/>
      <dgm:t>
        <a:bodyPr/>
        <a:lstStyle/>
        <a:p>
          <a:endParaRPr lang="en-US"/>
        </a:p>
      </dgm:t>
    </dgm:pt>
    <dgm:pt modelId="{5259D2CF-0737-44BB-BC29-33BD678FEDC7}" type="sibTrans" cxnId="{E274BE52-F886-4A33-80D7-231BDF4E3756}">
      <dgm:prSet/>
      <dgm:spPr/>
      <dgm:t>
        <a:bodyPr/>
        <a:lstStyle/>
        <a:p>
          <a:endParaRPr lang="en-US"/>
        </a:p>
      </dgm:t>
    </dgm:pt>
    <dgm:pt modelId="{52B57A2F-F325-4FEB-9066-D68A84D6E775}">
      <dgm:prSet custT="1"/>
      <dgm:spPr/>
      <dgm:t>
        <a:bodyPr/>
        <a:lstStyle/>
        <a:p>
          <a:r>
            <a:rPr lang="en-US" sz="2000" b="0" i="0" dirty="0"/>
            <a:t>Affirm, ENLACE, Aspire, EOPS/CARE</a:t>
          </a:r>
          <a:endParaRPr lang="en-US" sz="2000" dirty="0"/>
        </a:p>
      </dgm:t>
    </dgm:pt>
    <dgm:pt modelId="{7AE27393-26B6-4915-AC1B-002BF0E4C13A}" type="parTrans" cxnId="{BAA6DBF2-0437-4EB6-AA0B-640921658C0A}">
      <dgm:prSet/>
      <dgm:spPr/>
      <dgm:t>
        <a:bodyPr/>
        <a:lstStyle/>
        <a:p>
          <a:endParaRPr lang="en-US"/>
        </a:p>
      </dgm:t>
    </dgm:pt>
    <dgm:pt modelId="{C3DDDE1D-8814-47CC-90AA-CFE78AEA4732}" type="sibTrans" cxnId="{BAA6DBF2-0437-4EB6-AA0B-640921658C0A}">
      <dgm:prSet/>
      <dgm:spPr/>
      <dgm:t>
        <a:bodyPr/>
        <a:lstStyle/>
        <a:p>
          <a:endParaRPr lang="en-US"/>
        </a:p>
      </dgm:t>
    </dgm:pt>
    <dgm:pt modelId="{F279195C-0592-41CC-ADA6-4C5342A807A1}">
      <dgm:prSet custT="1"/>
      <dgm:spPr/>
      <dgm:t>
        <a:bodyPr/>
        <a:lstStyle/>
        <a:p>
          <a:r>
            <a:rPr lang="en-US" sz="2400" b="0" i="0" dirty="0"/>
            <a:t>Pandemic Response</a:t>
          </a:r>
          <a:endParaRPr lang="en-US" sz="2400" dirty="0"/>
        </a:p>
      </dgm:t>
    </dgm:pt>
    <dgm:pt modelId="{EA25FFFA-FD02-4F3A-BE65-8B01405EB000}" type="parTrans" cxnId="{C4472A84-6539-4C7C-9210-86A6B8CE6CA3}">
      <dgm:prSet/>
      <dgm:spPr/>
      <dgm:t>
        <a:bodyPr/>
        <a:lstStyle/>
        <a:p>
          <a:endParaRPr lang="en-US"/>
        </a:p>
      </dgm:t>
    </dgm:pt>
    <dgm:pt modelId="{DA4D126A-83A9-4639-91FB-92D87E7AA11F}" type="sibTrans" cxnId="{C4472A84-6539-4C7C-9210-86A6B8CE6CA3}">
      <dgm:prSet/>
      <dgm:spPr/>
      <dgm:t>
        <a:bodyPr/>
        <a:lstStyle/>
        <a:p>
          <a:endParaRPr lang="en-US"/>
        </a:p>
      </dgm:t>
    </dgm:pt>
    <dgm:pt modelId="{67BAE8ED-35AA-4341-814D-880DC6345F29}">
      <dgm:prSet custT="1"/>
      <dgm:spPr/>
      <dgm:t>
        <a:bodyPr/>
        <a:lstStyle/>
        <a:p>
          <a:r>
            <a:rPr lang="en-US" sz="2000" b="0" i="0" dirty="0"/>
            <a:t>Vaccination requirements</a:t>
          </a:r>
          <a:endParaRPr lang="en-US" sz="2000" dirty="0"/>
        </a:p>
      </dgm:t>
    </dgm:pt>
    <dgm:pt modelId="{B49709F3-4A86-4C27-B1BF-5D8AB05E4449}" type="parTrans" cxnId="{26E313D0-021E-4B40-83A7-DDBD2B26D065}">
      <dgm:prSet/>
      <dgm:spPr/>
      <dgm:t>
        <a:bodyPr/>
        <a:lstStyle/>
        <a:p>
          <a:endParaRPr lang="en-US"/>
        </a:p>
      </dgm:t>
    </dgm:pt>
    <dgm:pt modelId="{0AA51585-B44F-473F-9E6F-3F0B548784C2}" type="sibTrans" cxnId="{26E313D0-021E-4B40-83A7-DDBD2B26D065}">
      <dgm:prSet/>
      <dgm:spPr/>
      <dgm:t>
        <a:bodyPr/>
        <a:lstStyle/>
        <a:p>
          <a:endParaRPr lang="en-US"/>
        </a:p>
      </dgm:t>
    </dgm:pt>
    <dgm:pt modelId="{AE7C682E-D483-487C-BD23-6BD406B9D734}">
      <dgm:prSet custT="1"/>
      <dgm:spPr/>
      <dgm:t>
        <a:bodyPr/>
        <a:lstStyle/>
        <a:p>
          <a:r>
            <a:rPr lang="en-US" sz="2000" b="0" i="0" dirty="0"/>
            <a:t>Instructors are more organized online/in Canvas</a:t>
          </a:r>
          <a:endParaRPr lang="en-US" sz="2000" dirty="0"/>
        </a:p>
      </dgm:t>
    </dgm:pt>
    <dgm:pt modelId="{BEA60B88-5B54-482E-912F-17ECD60F5C65}" type="parTrans" cxnId="{BDA7F28A-67EE-48C2-ADE3-12381056DFF4}">
      <dgm:prSet/>
      <dgm:spPr/>
      <dgm:t>
        <a:bodyPr/>
        <a:lstStyle/>
        <a:p>
          <a:endParaRPr lang="en-US"/>
        </a:p>
      </dgm:t>
    </dgm:pt>
    <dgm:pt modelId="{3016F811-1F55-408A-8263-D5648DED0D36}" type="sibTrans" cxnId="{BDA7F28A-67EE-48C2-ADE3-12381056DFF4}">
      <dgm:prSet/>
      <dgm:spPr/>
      <dgm:t>
        <a:bodyPr/>
        <a:lstStyle/>
        <a:p>
          <a:endParaRPr lang="en-US"/>
        </a:p>
      </dgm:t>
    </dgm:pt>
    <dgm:pt modelId="{F4C9A1E3-9437-47EB-98D6-260D32DB265D}">
      <dgm:prSet custT="1"/>
      <dgm:spPr/>
      <dgm:t>
        <a:bodyPr/>
        <a:lstStyle/>
        <a:p>
          <a:r>
            <a:rPr lang="en-US" sz="2000" dirty="0"/>
            <a:t>Online classes important to those not vaxed</a:t>
          </a:r>
        </a:p>
      </dgm:t>
    </dgm:pt>
    <dgm:pt modelId="{6532B1B1-8EEC-4408-A75C-97211A8756C0}" type="parTrans" cxnId="{61015468-1744-4E94-BD7A-05FED3D93375}">
      <dgm:prSet/>
      <dgm:spPr/>
      <dgm:t>
        <a:bodyPr/>
        <a:lstStyle/>
        <a:p>
          <a:endParaRPr lang="en-US"/>
        </a:p>
      </dgm:t>
    </dgm:pt>
    <dgm:pt modelId="{D7460EA0-065C-45F1-AD57-093362E716AD}" type="sibTrans" cxnId="{61015468-1744-4E94-BD7A-05FED3D93375}">
      <dgm:prSet/>
      <dgm:spPr/>
      <dgm:t>
        <a:bodyPr/>
        <a:lstStyle/>
        <a:p>
          <a:endParaRPr lang="en-US"/>
        </a:p>
      </dgm:t>
    </dgm:pt>
    <dgm:pt modelId="{87949EB2-8A1A-4FDF-8ACA-347ABB8678D7}" type="pres">
      <dgm:prSet presAssocID="{1D57D20C-5281-499F-9289-113738383855}" presName="linear" presStyleCnt="0">
        <dgm:presLayoutVars>
          <dgm:animLvl val="lvl"/>
          <dgm:resizeHandles val="exact"/>
        </dgm:presLayoutVars>
      </dgm:prSet>
      <dgm:spPr/>
    </dgm:pt>
    <dgm:pt modelId="{2D6EF463-D287-41CE-887C-B73C49A39C35}" type="pres">
      <dgm:prSet presAssocID="{7C176201-90E7-4B96-A31C-1A4B88C2A03A}" presName="parentText" presStyleLbl="node1" presStyleIdx="0" presStyleCnt="4" custScaleY="35404" custLinFactY="-70403" custLinFactNeighborY="-100000">
        <dgm:presLayoutVars>
          <dgm:chMax val="0"/>
          <dgm:bulletEnabled val="1"/>
        </dgm:presLayoutVars>
      </dgm:prSet>
      <dgm:spPr/>
    </dgm:pt>
    <dgm:pt modelId="{9406BEA0-F498-41B6-BB72-2C9631D434D3}" type="pres">
      <dgm:prSet presAssocID="{41D010D4-ECBB-4320-AB82-B9A28BB4BFE7}" presName="spacer" presStyleCnt="0"/>
      <dgm:spPr/>
    </dgm:pt>
    <dgm:pt modelId="{80D06732-38E0-4D88-BB6D-41A2F87C023D}" type="pres">
      <dgm:prSet presAssocID="{B8438373-A6AC-4F4C-84D5-D25E0DAB6FD9}" presName="parentText" presStyleLbl="node1" presStyleIdx="1" presStyleCnt="4" custScaleY="35786">
        <dgm:presLayoutVars>
          <dgm:chMax val="0"/>
          <dgm:bulletEnabled val="1"/>
        </dgm:presLayoutVars>
      </dgm:prSet>
      <dgm:spPr/>
    </dgm:pt>
    <dgm:pt modelId="{C1411718-A0E7-4748-B3C2-F68E57C6D840}" type="pres">
      <dgm:prSet presAssocID="{2D4F96EE-518B-4DFF-9733-9D6C500229A6}" presName="spacer" presStyleCnt="0"/>
      <dgm:spPr/>
    </dgm:pt>
    <dgm:pt modelId="{C4AB07A8-25D3-48D6-ACD7-9D01F349A3BA}" type="pres">
      <dgm:prSet presAssocID="{4D52E4F7-1B76-4DD3-B741-AD93A546A968}" presName="parentText" presStyleLbl="node1" presStyleIdx="2" presStyleCnt="4" custScaleY="34146">
        <dgm:presLayoutVars>
          <dgm:chMax val="0"/>
          <dgm:bulletEnabled val="1"/>
        </dgm:presLayoutVars>
      </dgm:prSet>
      <dgm:spPr/>
    </dgm:pt>
    <dgm:pt modelId="{F02042CD-60B1-4DE3-AB74-7760AEDF1F83}" type="pres">
      <dgm:prSet presAssocID="{4D52E4F7-1B76-4DD3-B741-AD93A546A968}" presName="childText" presStyleLbl="revTx" presStyleIdx="0" presStyleCnt="2" custScaleY="43098">
        <dgm:presLayoutVars>
          <dgm:bulletEnabled val="1"/>
        </dgm:presLayoutVars>
      </dgm:prSet>
      <dgm:spPr/>
    </dgm:pt>
    <dgm:pt modelId="{39CFF05D-76D4-49E9-824C-131A0195817B}" type="pres">
      <dgm:prSet presAssocID="{F279195C-0592-41CC-ADA6-4C5342A807A1}" presName="parentText" presStyleLbl="node1" presStyleIdx="3" presStyleCnt="4" custScaleY="29357">
        <dgm:presLayoutVars>
          <dgm:chMax val="0"/>
          <dgm:bulletEnabled val="1"/>
        </dgm:presLayoutVars>
      </dgm:prSet>
      <dgm:spPr/>
    </dgm:pt>
    <dgm:pt modelId="{7AD7A1EA-7303-4AF3-A330-4CC5F3603386}" type="pres">
      <dgm:prSet presAssocID="{F279195C-0592-41CC-ADA6-4C5342A807A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202B50A-55BF-42CF-B736-DADE5FEFB9DE}" type="presOf" srcId="{AE7C682E-D483-487C-BD23-6BD406B9D734}" destId="{7AD7A1EA-7303-4AF3-A330-4CC5F3603386}" srcOrd="0" destOrd="2" presId="urn:microsoft.com/office/officeart/2005/8/layout/vList2"/>
    <dgm:cxn modelId="{61015468-1744-4E94-BD7A-05FED3D93375}" srcId="{F279195C-0592-41CC-ADA6-4C5342A807A1}" destId="{F4C9A1E3-9437-47EB-98D6-260D32DB265D}" srcOrd="1" destOrd="0" parTransId="{6532B1B1-8EEC-4408-A75C-97211A8756C0}" sibTransId="{D7460EA0-065C-45F1-AD57-093362E716AD}"/>
    <dgm:cxn modelId="{BF00F76F-164F-4BD1-94EB-7C3241A55428}" type="presOf" srcId="{67BAE8ED-35AA-4341-814D-880DC6345F29}" destId="{7AD7A1EA-7303-4AF3-A330-4CC5F3603386}" srcOrd="0" destOrd="0" presId="urn:microsoft.com/office/officeart/2005/8/layout/vList2"/>
    <dgm:cxn modelId="{E274BE52-F886-4A33-80D7-231BDF4E3756}" srcId="{1D57D20C-5281-499F-9289-113738383855}" destId="{4D52E4F7-1B76-4DD3-B741-AD93A546A968}" srcOrd="2" destOrd="0" parTransId="{C7C5C1AC-43B8-4BA6-8579-C785D38CE95A}" sibTransId="{5259D2CF-0737-44BB-BC29-33BD678FEDC7}"/>
    <dgm:cxn modelId="{83798057-1766-42A3-83F3-A652F6FCC89C}" srcId="{1D57D20C-5281-499F-9289-113738383855}" destId="{B8438373-A6AC-4F4C-84D5-D25E0DAB6FD9}" srcOrd="1" destOrd="0" parTransId="{E971F706-C910-48A4-AE21-3C7609CC5ACA}" sibTransId="{2D4F96EE-518B-4DFF-9733-9D6C500229A6}"/>
    <dgm:cxn modelId="{E374E359-9C46-4810-9A7A-1F9B18FA45BA}" type="presOf" srcId="{7C176201-90E7-4B96-A31C-1A4B88C2A03A}" destId="{2D6EF463-D287-41CE-887C-B73C49A39C35}" srcOrd="0" destOrd="0" presId="urn:microsoft.com/office/officeart/2005/8/layout/vList2"/>
    <dgm:cxn modelId="{9FD21D82-02B0-4CF0-953C-C3C1D2B5F846}" type="presOf" srcId="{F4C9A1E3-9437-47EB-98D6-260D32DB265D}" destId="{7AD7A1EA-7303-4AF3-A330-4CC5F3603386}" srcOrd="0" destOrd="1" presId="urn:microsoft.com/office/officeart/2005/8/layout/vList2"/>
    <dgm:cxn modelId="{C4472A84-6539-4C7C-9210-86A6B8CE6CA3}" srcId="{1D57D20C-5281-499F-9289-113738383855}" destId="{F279195C-0592-41CC-ADA6-4C5342A807A1}" srcOrd="3" destOrd="0" parTransId="{EA25FFFA-FD02-4F3A-BE65-8B01405EB000}" sibTransId="{DA4D126A-83A9-4639-91FB-92D87E7AA11F}"/>
    <dgm:cxn modelId="{BDA7F28A-67EE-48C2-ADE3-12381056DFF4}" srcId="{F279195C-0592-41CC-ADA6-4C5342A807A1}" destId="{AE7C682E-D483-487C-BD23-6BD406B9D734}" srcOrd="2" destOrd="0" parTransId="{BEA60B88-5B54-482E-912F-17ECD60F5C65}" sibTransId="{3016F811-1F55-408A-8263-D5648DED0D36}"/>
    <dgm:cxn modelId="{35A2E790-5A2D-40C8-8628-AB6EB18B5760}" type="presOf" srcId="{4D52E4F7-1B76-4DD3-B741-AD93A546A968}" destId="{C4AB07A8-25D3-48D6-ACD7-9D01F349A3BA}" srcOrd="0" destOrd="0" presId="urn:microsoft.com/office/officeart/2005/8/layout/vList2"/>
    <dgm:cxn modelId="{A477E39E-9F63-4873-944B-DC36CA22F776}" srcId="{1D57D20C-5281-499F-9289-113738383855}" destId="{7C176201-90E7-4B96-A31C-1A4B88C2A03A}" srcOrd="0" destOrd="0" parTransId="{B46E90F0-2927-45F1-8554-56E2D666C9E3}" sibTransId="{41D010D4-ECBB-4320-AB82-B9A28BB4BFE7}"/>
    <dgm:cxn modelId="{3ED82DAF-8452-43E2-B9EF-2C7246580C96}" type="presOf" srcId="{F279195C-0592-41CC-ADA6-4C5342A807A1}" destId="{39CFF05D-76D4-49E9-824C-131A0195817B}" srcOrd="0" destOrd="0" presId="urn:microsoft.com/office/officeart/2005/8/layout/vList2"/>
    <dgm:cxn modelId="{26E313D0-021E-4B40-83A7-DDBD2B26D065}" srcId="{F279195C-0592-41CC-ADA6-4C5342A807A1}" destId="{67BAE8ED-35AA-4341-814D-880DC6345F29}" srcOrd="0" destOrd="0" parTransId="{B49709F3-4A86-4C27-B1BF-5D8AB05E4449}" sibTransId="{0AA51585-B44F-473F-9E6F-3F0B548784C2}"/>
    <dgm:cxn modelId="{9B149BD6-5CBA-49E7-96AF-E9D0E99C6D77}" type="presOf" srcId="{52B57A2F-F325-4FEB-9066-D68A84D6E775}" destId="{F02042CD-60B1-4DE3-AB74-7760AEDF1F83}" srcOrd="0" destOrd="0" presId="urn:microsoft.com/office/officeart/2005/8/layout/vList2"/>
    <dgm:cxn modelId="{17B2FED9-ABD1-4BB2-815D-AED8ABA86DEE}" type="presOf" srcId="{B8438373-A6AC-4F4C-84D5-D25E0DAB6FD9}" destId="{80D06732-38E0-4D88-BB6D-41A2F87C023D}" srcOrd="0" destOrd="0" presId="urn:microsoft.com/office/officeart/2005/8/layout/vList2"/>
    <dgm:cxn modelId="{47213EDC-6FD9-4285-89C2-52E6A09BB3BD}" type="presOf" srcId="{1D57D20C-5281-499F-9289-113738383855}" destId="{87949EB2-8A1A-4FDF-8ACA-347ABB8678D7}" srcOrd="0" destOrd="0" presId="urn:microsoft.com/office/officeart/2005/8/layout/vList2"/>
    <dgm:cxn modelId="{BAA6DBF2-0437-4EB6-AA0B-640921658C0A}" srcId="{4D52E4F7-1B76-4DD3-B741-AD93A546A968}" destId="{52B57A2F-F325-4FEB-9066-D68A84D6E775}" srcOrd="0" destOrd="0" parTransId="{7AE27393-26B6-4915-AC1B-002BF0E4C13A}" sibTransId="{C3DDDE1D-8814-47CC-90AA-CFE78AEA4732}"/>
    <dgm:cxn modelId="{0D1BD52D-AF68-4C79-85C8-6CD2C062C16E}" type="presParOf" srcId="{87949EB2-8A1A-4FDF-8ACA-347ABB8678D7}" destId="{2D6EF463-D287-41CE-887C-B73C49A39C35}" srcOrd="0" destOrd="0" presId="urn:microsoft.com/office/officeart/2005/8/layout/vList2"/>
    <dgm:cxn modelId="{688832A0-01C8-4FBA-8D86-AD914C55B9F3}" type="presParOf" srcId="{87949EB2-8A1A-4FDF-8ACA-347ABB8678D7}" destId="{9406BEA0-F498-41B6-BB72-2C9631D434D3}" srcOrd="1" destOrd="0" presId="urn:microsoft.com/office/officeart/2005/8/layout/vList2"/>
    <dgm:cxn modelId="{6639B29B-A47D-478A-9DEF-77E3CE1516DB}" type="presParOf" srcId="{87949EB2-8A1A-4FDF-8ACA-347ABB8678D7}" destId="{80D06732-38E0-4D88-BB6D-41A2F87C023D}" srcOrd="2" destOrd="0" presId="urn:microsoft.com/office/officeart/2005/8/layout/vList2"/>
    <dgm:cxn modelId="{F0E725E1-B632-46DD-9AA3-7A1DF494DA9E}" type="presParOf" srcId="{87949EB2-8A1A-4FDF-8ACA-347ABB8678D7}" destId="{C1411718-A0E7-4748-B3C2-F68E57C6D840}" srcOrd="3" destOrd="0" presId="urn:microsoft.com/office/officeart/2005/8/layout/vList2"/>
    <dgm:cxn modelId="{07BB1A8D-4EDD-49B5-A7DE-43F128A0E7E0}" type="presParOf" srcId="{87949EB2-8A1A-4FDF-8ACA-347ABB8678D7}" destId="{C4AB07A8-25D3-48D6-ACD7-9D01F349A3BA}" srcOrd="4" destOrd="0" presId="urn:microsoft.com/office/officeart/2005/8/layout/vList2"/>
    <dgm:cxn modelId="{7CBC4052-A2E1-4F54-BDF8-2F23A601A753}" type="presParOf" srcId="{87949EB2-8A1A-4FDF-8ACA-347ABB8678D7}" destId="{F02042CD-60B1-4DE3-AB74-7760AEDF1F83}" srcOrd="5" destOrd="0" presId="urn:microsoft.com/office/officeart/2005/8/layout/vList2"/>
    <dgm:cxn modelId="{C7331A2F-D4E5-4F11-BADE-D08FE7465F6A}" type="presParOf" srcId="{87949EB2-8A1A-4FDF-8ACA-347ABB8678D7}" destId="{39CFF05D-76D4-49E9-824C-131A0195817B}" srcOrd="6" destOrd="0" presId="urn:microsoft.com/office/officeart/2005/8/layout/vList2"/>
    <dgm:cxn modelId="{842EBE17-3469-40CC-8ECD-AA589F6673E6}" type="presParOf" srcId="{87949EB2-8A1A-4FDF-8ACA-347ABB8678D7}" destId="{7AD7A1EA-7303-4AF3-A330-4CC5F360338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A6ACD6-ED1A-41FB-99F0-2A6C7669718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64487D-4030-430F-8974-9747E1C9565A}">
      <dgm:prSet/>
      <dgm:spPr/>
      <dgm:t>
        <a:bodyPr/>
        <a:lstStyle/>
        <a:p>
          <a:r>
            <a:rPr lang="en-US" dirty="0"/>
            <a:t>Scheduling</a:t>
          </a:r>
        </a:p>
      </dgm:t>
    </dgm:pt>
    <dgm:pt modelId="{FB2254EA-E51A-4096-A5BA-506138AF09BA}" type="parTrans" cxnId="{A36F8D59-3996-44CE-8E24-00EDB5F3787B}">
      <dgm:prSet/>
      <dgm:spPr/>
      <dgm:t>
        <a:bodyPr/>
        <a:lstStyle/>
        <a:p>
          <a:endParaRPr lang="en-US"/>
        </a:p>
      </dgm:t>
    </dgm:pt>
    <dgm:pt modelId="{6EB5E14E-9D6D-4905-8184-4C44A0E4C635}" type="sibTrans" cxnId="{A36F8D59-3996-44CE-8E24-00EDB5F3787B}">
      <dgm:prSet/>
      <dgm:spPr/>
      <dgm:t>
        <a:bodyPr/>
        <a:lstStyle/>
        <a:p>
          <a:endParaRPr lang="en-US"/>
        </a:p>
      </dgm:t>
    </dgm:pt>
    <dgm:pt modelId="{7C8A9D00-1C40-4523-B425-124D1F264E74}">
      <dgm:prSet/>
      <dgm:spPr/>
      <dgm:t>
        <a:bodyPr/>
        <a:lstStyle/>
        <a:p>
          <a:r>
            <a:rPr lang="en-US" dirty="0"/>
            <a:t>Convenience</a:t>
          </a:r>
        </a:p>
      </dgm:t>
    </dgm:pt>
    <dgm:pt modelId="{D2696722-3349-4A53-B3C0-972A770A14ED}" type="parTrans" cxnId="{DEC61612-115E-41AB-B8C7-8F28D86A0008}">
      <dgm:prSet/>
      <dgm:spPr/>
      <dgm:t>
        <a:bodyPr/>
        <a:lstStyle/>
        <a:p>
          <a:endParaRPr lang="en-US"/>
        </a:p>
      </dgm:t>
    </dgm:pt>
    <dgm:pt modelId="{57DFD01C-DFE1-4058-851A-C4218B3F5050}" type="sibTrans" cxnId="{DEC61612-115E-41AB-B8C7-8F28D86A0008}">
      <dgm:prSet/>
      <dgm:spPr/>
      <dgm:t>
        <a:bodyPr/>
        <a:lstStyle/>
        <a:p>
          <a:endParaRPr lang="en-US"/>
        </a:p>
      </dgm:t>
    </dgm:pt>
    <dgm:pt modelId="{F3ABDB0B-2948-4F1C-992F-F4F2283BCA3E}">
      <dgm:prSet/>
      <dgm:spPr/>
      <dgm:t>
        <a:bodyPr/>
        <a:lstStyle/>
        <a:p>
          <a:r>
            <a:rPr lang="en-US" dirty="0"/>
            <a:t>Inaccurate information from counseling</a:t>
          </a:r>
        </a:p>
      </dgm:t>
    </dgm:pt>
    <dgm:pt modelId="{BC79D902-638F-4546-A311-0C965647A6C9}" type="parTrans" cxnId="{7ECBF1E3-FF4D-450E-B03D-3144AAD8BCD4}">
      <dgm:prSet/>
      <dgm:spPr/>
      <dgm:t>
        <a:bodyPr/>
        <a:lstStyle/>
        <a:p>
          <a:endParaRPr lang="en-US"/>
        </a:p>
      </dgm:t>
    </dgm:pt>
    <dgm:pt modelId="{998D7F51-013F-44DD-B10A-AC57EB8DF071}" type="sibTrans" cxnId="{7ECBF1E3-FF4D-450E-B03D-3144AAD8BCD4}">
      <dgm:prSet/>
      <dgm:spPr/>
      <dgm:t>
        <a:bodyPr/>
        <a:lstStyle/>
        <a:p>
          <a:endParaRPr lang="en-US"/>
        </a:p>
      </dgm:t>
    </dgm:pt>
    <dgm:pt modelId="{8C761CFF-34A0-4FD8-89B9-2222C88FC352}">
      <dgm:prSet/>
      <dgm:spPr/>
      <dgm:t>
        <a:bodyPr/>
        <a:lstStyle/>
        <a:p>
          <a:r>
            <a:rPr lang="en-US" dirty="0"/>
            <a:t>Ed plans have extraneous classes</a:t>
          </a:r>
        </a:p>
      </dgm:t>
    </dgm:pt>
    <dgm:pt modelId="{E7BF5DFB-1F8E-40FB-AB4D-FC02966142AA}" type="parTrans" cxnId="{5E14FB75-3C40-4705-916B-65B3FD5FAC62}">
      <dgm:prSet/>
      <dgm:spPr/>
      <dgm:t>
        <a:bodyPr/>
        <a:lstStyle/>
        <a:p>
          <a:endParaRPr lang="en-US"/>
        </a:p>
      </dgm:t>
    </dgm:pt>
    <dgm:pt modelId="{3BB7D51C-AA09-43A9-AAE7-EA226C11E247}" type="sibTrans" cxnId="{5E14FB75-3C40-4705-916B-65B3FD5FAC62}">
      <dgm:prSet/>
      <dgm:spPr/>
      <dgm:t>
        <a:bodyPr/>
        <a:lstStyle/>
        <a:p>
          <a:endParaRPr lang="en-US"/>
        </a:p>
      </dgm:t>
    </dgm:pt>
    <dgm:pt modelId="{CC727A0F-3C81-40EB-B8F9-1157B4CDCD7F}">
      <dgm:prSet/>
      <dgm:spPr/>
      <dgm:t>
        <a:bodyPr/>
        <a:lstStyle/>
        <a:p>
          <a:r>
            <a:rPr lang="en-US" dirty="0"/>
            <a:t>Wi-Fi Not Strong/Secure</a:t>
          </a:r>
        </a:p>
      </dgm:t>
    </dgm:pt>
    <dgm:pt modelId="{74D08D52-6457-4A55-8DC7-FEAD82004A3F}" type="parTrans" cxnId="{DDF9EBE6-2C65-44F6-81CF-A11F560B626D}">
      <dgm:prSet/>
      <dgm:spPr/>
      <dgm:t>
        <a:bodyPr/>
        <a:lstStyle/>
        <a:p>
          <a:endParaRPr lang="en-US"/>
        </a:p>
      </dgm:t>
    </dgm:pt>
    <dgm:pt modelId="{C31B2D85-248D-40C4-A8F6-23302C7254E3}" type="sibTrans" cxnId="{DDF9EBE6-2C65-44F6-81CF-A11F560B626D}">
      <dgm:prSet/>
      <dgm:spPr/>
      <dgm:t>
        <a:bodyPr/>
        <a:lstStyle/>
        <a:p>
          <a:endParaRPr lang="en-US"/>
        </a:p>
      </dgm:t>
    </dgm:pt>
    <dgm:pt modelId="{3E7F08B6-A806-4FCB-B472-DB94FD387FC5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E643249D-2996-485E-86F7-37FA4BE6D434}" type="parTrans" cxnId="{CE13B08F-433C-41DF-A737-A383AF2A9ADD}">
      <dgm:prSet/>
      <dgm:spPr/>
      <dgm:t>
        <a:bodyPr/>
        <a:lstStyle/>
        <a:p>
          <a:endParaRPr lang="en-US"/>
        </a:p>
      </dgm:t>
    </dgm:pt>
    <dgm:pt modelId="{DBB70A6E-C718-4CD7-885F-C310D72374FE}" type="sibTrans" cxnId="{CE13B08F-433C-41DF-A737-A383AF2A9ADD}">
      <dgm:prSet/>
      <dgm:spPr/>
      <dgm:t>
        <a:bodyPr/>
        <a:lstStyle/>
        <a:p>
          <a:endParaRPr lang="en-US"/>
        </a:p>
      </dgm:t>
    </dgm:pt>
    <dgm:pt modelId="{5C0F2047-DCE0-404C-AF9B-4DFC30AF2ED1}">
      <dgm:prSet/>
      <dgm:spPr/>
      <dgm:t>
        <a:bodyPr/>
        <a:lstStyle/>
        <a:p>
          <a:r>
            <a:rPr lang="en-US" dirty="0"/>
            <a:t>Instructors not responding in a timely manner</a:t>
          </a:r>
        </a:p>
      </dgm:t>
    </dgm:pt>
    <dgm:pt modelId="{A10A5838-887A-4DED-8883-7E7B397F33FE}" type="parTrans" cxnId="{2D0A0D90-561F-4577-8330-B4318EECBD6A}">
      <dgm:prSet/>
      <dgm:spPr/>
      <dgm:t>
        <a:bodyPr/>
        <a:lstStyle/>
        <a:p>
          <a:endParaRPr lang="en-US"/>
        </a:p>
      </dgm:t>
    </dgm:pt>
    <dgm:pt modelId="{0C365D4A-E957-42D1-BC9C-8FF93D635175}" type="sibTrans" cxnId="{2D0A0D90-561F-4577-8330-B4318EECBD6A}">
      <dgm:prSet/>
      <dgm:spPr/>
      <dgm:t>
        <a:bodyPr/>
        <a:lstStyle/>
        <a:p>
          <a:endParaRPr lang="en-US"/>
        </a:p>
      </dgm:t>
    </dgm:pt>
    <dgm:pt modelId="{00B8A760-C422-4D0F-800A-78859E8C3CBF}">
      <dgm:prSet/>
      <dgm:spPr/>
      <dgm:t>
        <a:bodyPr/>
        <a:lstStyle/>
        <a:p>
          <a:r>
            <a:rPr lang="en-US" dirty="0"/>
            <a:t>Difficult to navigate internal college communication</a:t>
          </a:r>
        </a:p>
      </dgm:t>
    </dgm:pt>
    <dgm:pt modelId="{A45B3B1F-677F-4363-B131-6AAD19715C24}" type="parTrans" cxnId="{90DE53BA-FCB3-4B6E-9FF9-B951D6413A69}">
      <dgm:prSet/>
      <dgm:spPr/>
      <dgm:t>
        <a:bodyPr/>
        <a:lstStyle/>
        <a:p>
          <a:endParaRPr lang="en-US"/>
        </a:p>
      </dgm:t>
    </dgm:pt>
    <dgm:pt modelId="{A17E4D25-CD8B-4BD4-8278-70A0A46B7299}" type="sibTrans" cxnId="{90DE53BA-FCB3-4B6E-9FF9-B951D6413A69}">
      <dgm:prSet/>
      <dgm:spPr/>
      <dgm:t>
        <a:bodyPr/>
        <a:lstStyle/>
        <a:p>
          <a:endParaRPr lang="en-US"/>
        </a:p>
      </dgm:t>
    </dgm:pt>
    <dgm:pt modelId="{1151F176-FE1F-40F3-9D4D-76261E51D78F}">
      <dgm:prSet/>
      <dgm:spPr/>
      <dgm:t>
        <a:bodyPr/>
        <a:lstStyle/>
        <a:p>
          <a:r>
            <a:rPr lang="en-US" dirty="0"/>
            <a:t>Students who are not in special support programs do not receive enough support</a:t>
          </a:r>
        </a:p>
      </dgm:t>
    </dgm:pt>
    <dgm:pt modelId="{B6822349-DDCF-42AB-929F-F3CCF8C37C54}" type="parTrans" cxnId="{FBA5B030-6889-4AFD-9770-43DD2A5F035C}">
      <dgm:prSet/>
      <dgm:spPr/>
      <dgm:t>
        <a:bodyPr/>
        <a:lstStyle/>
        <a:p>
          <a:endParaRPr lang="en-US"/>
        </a:p>
      </dgm:t>
    </dgm:pt>
    <dgm:pt modelId="{A965A438-20B6-437C-A5D2-6BC7695F7ED8}" type="sibTrans" cxnId="{FBA5B030-6889-4AFD-9770-43DD2A5F035C}">
      <dgm:prSet/>
      <dgm:spPr/>
    </dgm:pt>
    <dgm:pt modelId="{CEB2822D-4FC2-432C-9886-A290BD57A1B3}">
      <dgm:prSet/>
      <dgm:spPr/>
      <dgm:t>
        <a:bodyPr/>
        <a:lstStyle/>
        <a:p>
          <a:r>
            <a:rPr lang="en-US" dirty="0"/>
            <a:t>Sequencing; 2-part classes</a:t>
          </a:r>
        </a:p>
      </dgm:t>
    </dgm:pt>
    <dgm:pt modelId="{CE66AFD7-43FC-41A0-BE9A-D4CB8CF1AF27}" type="parTrans" cxnId="{0F246AA1-3F7B-4243-A08B-83842F53D3DE}">
      <dgm:prSet/>
      <dgm:spPr/>
      <dgm:t>
        <a:bodyPr/>
        <a:lstStyle/>
        <a:p>
          <a:endParaRPr lang="en-US"/>
        </a:p>
      </dgm:t>
    </dgm:pt>
    <dgm:pt modelId="{C6EE6ED1-E287-46A5-A2C2-57E72E7D486B}" type="sibTrans" cxnId="{0F246AA1-3F7B-4243-A08B-83842F53D3DE}">
      <dgm:prSet/>
      <dgm:spPr/>
      <dgm:t>
        <a:bodyPr/>
        <a:lstStyle/>
        <a:p>
          <a:endParaRPr lang="en-US"/>
        </a:p>
      </dgm:t>
    </dgm:pt>
    <dgm:pt modelId="{0E00BAB4-8549-45BD-8808-E2B25933FFC9}" type="pres">
      <dgm:prSet presAssocID="{1FA6ACD6-ED1A-41FB-99F0-2A6C7669718D}" presName="linear" presStyleCnt="0">
        <dgm:presLayoutVars>
          <dgm:animLvl val="lvl"/>
          <dgm:resizeHandles val="exact"/>
        </dgm:presLayoutVars>
      </dgm:prSet>
      <dgm:spPr/>
    </dgm:pt>
    <dgm:pt modelId="{9687D440-7543-41FC-BED8-B591FB4568D1}" type="pres">
      <dgm:prSet presAssocID="{8A64487D-4030-430F-8974-9747E1C9565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01EB724-2762-43FD-8237-CF51B510B228}" type="pres">
      <dgm:prSet presAssocID="{8A64487D-4030-430F-8974-9747E1C9565A}" presName="childText" presStyleLbl="revTx" presStyleIdx="0" presStyleCnt="3">
        <dgm:presLayoutVars>
          <dgm:bulletEnabled val="1"/>
        </dgm:presLayoutVars>
      </dgm:prSet>
      <dgm:spPr/>
    </dgm:pt>
    <dgm:pt modelId="{EA8B2778-1175-412D-A0C5-AF73505A1818}" type="pres">
      <dgm:prSet presAssocID="{F3ABDB0B-2948-4F1C-992F-F4F2283BCA3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4238F8-E65A-4765-A657-9EA6785635AC}" type="pres">
      <dgm:prSet presAssocID="{F3ABDB0B-2948-4F1C-992F-F4F2283BCA3E}" presName="childText" presStyleLbl="revTx" presStyleIdx="1" presStyleCnt="3">
        <dgm:presLayoutVars>
          <dgm:bulletEnabled val="1"/>
        </dgm:presLayoutVars>
      </dgm:prSet>
      <dgm:spPr/>
    </dgm:pt>
    <dgm:pt modelId="{3DAFB997-E29C-45CD-9550-355AA41AD46E}" type="pres">
      <dgm:prSet presAssocID="{CC727A0F-3C81-40EB-B8F9-1157B4CDCD7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B8E538-5350-4B57-8D38-7AEABE91904B}" type="pres">
      <dgm:prSet presAssocID="{C31B2D85-248D-40C4-A8F6-23302C7254E3}" presName="spacer" presStyleCnt="0"/>
      <dgm:spPr/>
    </dgm:pt>
    <dgm:pt modelId="{0C5B7DB1-7310-4AC0-B73F-5101E5221A70}" type="pres">
      <dgm:prSet presAssocID="{3E7F08B6-A806-4FCB-B472-DB94FD387FC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B0C6150-4DD2-4596-AB68-945F4AC294BF}" type="pres">
      <dgm:prSet presAssocID="{3E7F08B6-A806-4FCB-B472-DB94FD387FC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EC61612-115E-41AB-B8C7-8F28D86A0008}" srcId="{8A64487D-4030-430F-8974-9747E1C9565A}" destId="{7C8A9D00-1C40-4523-B425-124D1F264E74}" srcOrd="0" destOrd="0" parTransId="{D2696722-3349-4A53-B3C0-972A770A14ED}" sibTransId="{57DFD01C-DFE1-4058-851A-C4218B3F5050}"/>
    <dgm:cxn modelId="{2EB3AF1D-F084-4200-A790-0ACD7D9C7C82}" type="presOf" srcId="{5C0F2047-DCE0-404C-AF9B-4DFC30AF2ED1}" destId="{DB0C6150-4DD2-4596-AB68-945F4AC294BF}" srcOrd="0" destOrd="0" presId="urn:microsoft.com/office/officeart/2005/8/layout/vList2"/>
    <dgm:cxn modelId="{E2DBE823-4B73-4815-8AE1-92CFF1A32806}" type="presOf" srcId="{00B8A760-C422-4D0F-800A-78859E8C3CBF}" destId="{DB0C6150-4DD2-4596-AB68-945F4AC294BF}" srcOrd="0" destOrd="1" presId="urn:microsoft.com/office/officeart/2005/8/layout/vList2"/>
    <dgm:cxn modelId="{C4B10126-B732-433F-8C8F-933AEC58B993}" type="presOf" srcId="{1FA6ACD6-ED1A-41FB-99F0-2A6C7669718D}" destId="{0E00BAB4-8549-45BD-8808-E2B25933FFC9}" srcOrd="0" destOrd="0" presId="urn:microsoft.com/office/officeart/2005/8/layout/vList2"/>
    <dgm:cxn modelId="{FBA5B030-6889-4AFD-9770-43DD2A5F035C}" srcId="{F3ABDB0B-2948-4F1C-992F-F4F2283BCA3E}" destId="{1151F176-FE1F-40F3-9D4D-76261E51D78F}" srcOrd="1" destOrd="0" parTransId="{B6822349-DDCF-42AB-929F-F3CCF8C37C54}" sibTransId="{A965A438-20B6-437C-A5D2-6BC7695F7ED8}"/>
    <dgm:cxn modelId="{49311A45-4E4F-46F4-B371-F0A560BC62B5}" type="presOf" srcId="{3E7F08B6-A806-4FCB-B472-DB94FD387FC5}" destId="{0C5B7DB1-7310-4AC0-B73F-5101E5221A70}" srcOrd="0" destOrd="0" presId="urn:microsoft.com/office/officeart/2005/8/layout/vList2"/>
    <dgm:cxn modelId="{5E14FB75-3C40-4705-916B-65B3FD5FAC62}" srcId="{F3ABDB0B-2948-4F1C-992F-F4F2283BCA3E}" destId="{8C761CFF-34A0-4FD8-89B9-2222C88FC352}" srcOrd="0" destOrd="0" parTransId="{E7BF5DFB-1F8E-40FB-AB4D-FC02966142AA}" sibTransId="{3BB7D51C-AA09-43A9-AAE7-EA226C11E247}"/>
    <dgm:cxn modelId="{A36F8D59-3996-44CE-8E24-00EDB5F3787B}" srcId="{1FA6ACD6-ED1A-41FB-99F0-2A6C7669718D}" destId="{8A64487D-4030-430F-8974-9747E1C9565A}" srcOrd="0" destOrd="0" parTransId="{FB2254EA-E51A-4096-A5BA-506138AF09BA}" sibTransId="{6EB5E14E-9D6D-4905-8184-4C44A0E4C635}"/>
    <dgm:cxn modelId="{CE13B08F-433C-41DF-A737-A383AF2A9ADD}" srcId="{1FA6ACD6-ED1A-41FB-99F0-2A6C7669718D}" destId="{3E7F08B6-A806-4FCB-B472-DB94FD387FC5}" srcOrd="3" destOrd="0" parTransId="{E643249D-2996-485E-86F7-37FA4BE6D434}" sibTransId="{DBB70A6E-C718-4CD7-885F-C310D72374FE}"/>
    <dgm:cxn modelId="{2D0A0D90-561F-4577-8330-B4318EECBD6A}" srcId="{3E7F08B6-A806-4FCB-B472-DB94FD387FC5}" destId="{5C0F2047-DCE0-404C-AF9B-4DFC30AF2ED1}" srcOrd="0" destOrd="0" parTransId="{A10A5838-887A-4DED-8883-7E7B397F33FE}" sibTransId="{0C365D4A-E957-42D1-BC9C-8FF93D635175}"/>
    <dgm:cxn modelId="{0F246AA1-3F7B-4243-A08B-83842F53D3DE}" srcId="{8A64487D-4030-430F-8974-9747E1C9565A}" destId="{CEB2822D-4FC2-432C-9886-A290BD57A1B3}" srcOrd="1" destOrd="0" parTransId="{CE66AFD7-43FC-41A0-BE9A-D4CB8CF1AF27}" sibTransId="{C6EE6ED1-E287-46A5-A2C2-57E72E7D486B}"/>
    <dgm:cxn modelId="{CB36A1A2-3BDB-44DC-B641-EAB084F31238}" type="presOf" srcId="{CC727A0F-3C81-40EB-B8F9-1157B4CDCD7F}" destId="{3DAFB997-E29C-45CD-9550-355AA41AD46E}" srcOrd="0" destOrd="0" presId="urn:microsoft.com/office/officeart/2005/8/layout/vList2"/>
    <dgm:cxn modelId="{5822A5A2-8D95-4842-9702-263F77396AC0}" type="presOf" srcId="{7C8A9D00-1C40-4523-B425-124D1F264E74}" destId="{601EB724-2762-43FD-8237-CF51B510B228}" srcOrd="0" destOrd="0" presId="urn:microsoft.com/office/officeart/2005/8/layout/vList2"/>
    <dgm:cxn modelId="{BE5CA6A9-030A-45EE-ADE5-6752CA1D6DB3}" type="presOf" srcId="{1151F176-FE1F-40F3-9D4D-76261E51D78F}" destId="{CA4238F8-E65A-4765-A657-9EA6785635AC}" srcOrd="0" destOrd="1" presId="urn:microsoft.com/office/officeart/2005/8/layout/vList2"/>
    <dgm:cxn modelId="{1ADCD7B6-C24F-4FB0-A59B-8656AA8EE7E5}" type="presOf" srcId="{8C761CFF-34A0-4FD8-89B9-2222C88FC352}" destId="{CA4238F8-E65A-4765-A657-9EA6785635AC}" srcOrd="0" destOrd="0" presId="urn:microsoft.com/office/officeart/2005/8/layout/vList2"/>
    <dgm:cxn modelId="{90DE53BA-FCB3-4B6E-9FF9-B951D6413A69}" srcId="{3E7F08B6-A806-4FCB-B472-DB94FD387FC5}" destId="{00B8A760-C422-4D0F-800A-78859E8C3CBF}" srcOrd="1" destOrd="0" parTransId="{A45B3B1F-677F-4363-B131-6AAD19715C24}" sibTransId="{A17E4D25-CD8B-4BD4-8278-70A0A46B7299}"/>
    <dgm:cxn modelId="{D72C55C2-5FD6-4E62-A055-BD402D5CB143}" type="presOf" srcId="{8A64487D-4030-430F-8974-9747E1C9565A}" destId="{9687D440-7543-41FC-BED8-B591FB4568D1}" srcOrd="0" destOrd="0" presId="urn:microsoft.com/office/officeart/2005/8/layout/vList2"/>
    <dgm:cxn modelId="{C74F1BC6-693C-4196-8061-801DA9F8C536}" type="presOf" srcId="{CEB2822D-4FC2-432C-9886-A290BD57A1B3}" destId="{601EB724-2762-43FD-8237-CF51B510B228}" srcOrd="0" destOrd="1" presId="urn:microsoft.com/office/officeart/2005/8/layout/vList2"/>
    <dgm:cxn modelId="{7ECBF1E3-FF4D-450E-B03D-3144AAD8BCD4}" srcId="{1FA6ACD6-ED1A-41FB-99F0-2A6C7669718D}" destId="{F3ABDB0B-2948-4F1C-992F-F4F2283BCA3E}" srcOrd="1" destOrd="0" parTransId="{BC79D902-638F-4546-A311-0C965647A6C9}" sibTransId="{998D7F51-013F-44DD-B10A-AC57EB8DF071}"/>
    <dgm:cxn modelId="{DDF9EBE6-2C65-44F6-81CF-A11F560B626D}" srcId="{1FA6ACD6-ED1A-41FB-99F0-2A6C7669718D}" destId="{CC727A0F-3C81-40EB-B8F9-1157B4CDCD7F}" srcOrd="2" destOrd="0" parTransId="{74D08D52-6457-4A55-8DC7-FEAD82004A3F}" sibTransId="{C31B2D85-248D-40C4-A8F6-23302C7254E3}"/>
    <dgm:cxn modelId="{84BF7CE8-EC1C-4621-B5E5-CF6204D8D52D}" type="presOf" srcId="{F3ABDB0B-2948-4F1C-992F-F4F2283BCA3E}" destId="{EA8B2778-1175-412D-A0C5-AF73505A1818}" srcOrd="0" destOrd="0" presId="urn:microsoft.com/office/officeart/2005/8/layout/vList2"/>
    <dgm:cxn modelId="{A4861393-85AE-4EE6-BF46-1DAB49AB1691}" type="presParOf" srcId="{0E00BAB4-8549-45BD-8808-E2B25933FFC9}" destId="{9687D440-7543-41FC-BED8-B591FB4568D1}" srcOrd="0" destOrd="0" presId="urn:microsoft.com/office/officeart/2005/8/layout/vList2"/>
    <dgm:cxn modelId="{B144755D-3694-492C-85B2-AA98B37F6B63}" type="presParOf" srcId="{0E00BAB4-8549-45BD-8808-E2B25933FFC9}" destId="{601EB724-2762-43FD-8237-CF51B510B228}" srcOrd="1" destOrd="0" presId="urn:microsoft.com/office/officeart/2005/8/layout/vList2"/>
    <dgm:cxn modelId="{754F6339-3D1B-4989-AF2E-6A0B82D360DC}" type="presParOf" srcId="{0E00BAB4-8549-45BD-8808-E2B25933FFC9}" destId="{EA8B2778-1175-412D-A0C5-AF73505A1818}" srcOrd="2" destOrd="0" presId="urn:microsoft.com/office/officeart/2005/8/layout/vList2"/>
    <dgm:cxn modelId="{D0E29F6C-E962-4A59-8E89-727F6D1E3458}" type="presParOf" srcId="{0E00BAB4-8549-45BD-8808-E2B25933FFC9}" destId="{CA4238F8-E65A-4765-A657-9EA6785635AC}" srcOrd="3" destOrd="0" presId="urn:microsoft.com/office/officeart/2005/8/layout/vList2"/>
    <dgm:cxn modelId="{C96CD488-69C1-4927-BB8D-5AEB55F2D740}" type="presParOf" srcId="{0E00BAB4-8549-45BD-8808-E2B25933FFC9}" destId="{3DAFB997-E29C-45CD-9550-355AA41AD46E}" srcOrd="4" destOrd="0" presId="urn:microsoft.com/office/officeart/2005/8/layout/vList2"/>
    <dgm:cxn modelId="{D083117C-3595-415F-BD0F-FF7F4B3CBC56}" type="presParOf" srcId="{0E00BAB4-8549-45BD-8808-E2B25933FFC9}" destId="{15B8E538-5350-4B57-8D38-7AEABE91904B}" srcOrd="5" destOrd="0" presId="urn:microsoft.com/office/officeart/2005/8/layout/vList2"/>
    <dgm:cxn modelId="{C00223DB-2B95-4019-A6B3-155E81046DED}" type="presParOf" srcId="{0E00BAB4-8549-45BD-8808-E2B25933FFC9}" destId="{0C5B7DB1-7310-4AC0-B73F-5101E5221A70}" srcOrd="6" destOrd="0" presId="urn:microsoft.com/office/officeart/2005/8/layout/vList2"/>
    <dgm:cxn modelId="{C5FB7E84-FE45-421D-A52F-530E3A12A5A6}" type="presParOf" srcId="{0E00BAB4-8549-45BD-8808-E2B25933FFC9}" destId="{DB0C6150-4DD2-4596-AB68-945F4AC294B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14E7C1-49E5-4FBD-A811-BB929FBE7C0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AF3ED3-0176-48EC-9B33-0D797AA46B77}">
      <dgm:prSet/>
      <dgm:spPr/>
      <dgm:t>
        <a:bodyPr/>
        <a:lstStyle/>
        <a:p>
          <a:r>
            <a:rPr lang="en-US" dirty="0"/>
            <a:t>Do your own research; don’t take extraneous classes</a:t>
          </a:r>
        </a:p>
      </dgm:t>
    </dgm:pt>
    <dgm:pt modelId="{9E714986-FE6F-4E1F-B788-C49F169B6321}" type="parTrans" cxnId="{11600104-1B57-4E64-81AB-1760FDC43A21}">
      <dgm:prSet/>
      <dgm:spPr/>
      <dgm:t>
        <a:bodyPr/>
        <a:lstStyle/>
        <a:p>
          <a:endParaRPr lang="en-US"/>
        </a:p>
      </dgm:t>
    </dgm:pt>
    <dgm:pt modelId="{4359D637-C0F8-43F1-9539-F31C4E88CBE6}" type="sibTrans" cxnId="{11600104-1B57-4E64-81AB-1760FDC43A21}">
      <dgm:prSet/>
      <dgm:spPr/>
      <dgm:t>
        <a:bodyPr/>
        <a:lstStyle/>
        <a:p>
          <a:endParaRPr lang="en-US"/>
        </a:p>
      </dgm:t>
    </dgm:pt>
    <dgm:pt modelId="{1C57BBDA-7042-46A1-B3C3-FE07BC4D8DC7}">
      <dgm:prSet/>
      <dgm:spPr/>
      <dgm:t>
        <a:bodyPr/>
        <a:lstStyle/>
        <a:p>
          <a:r>
            <a:rPr lang="en-US" i="1" dirty="0">
              <a:solidFill>
                <a:schemeClr val="accent1">
                  <a:lumMod val="75000"/>
                </a:schemeClr>
              </a:solidFill>
            </a:rPr>
            <a:t>“Look at the website to stay informed”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84BB03DC-6739-40C3-A0D3-E29E288ECAC1}" type="parTrans" cxnId="{D1D62A96-14F3-43B7-8A67-8C3AE050D786}">
      <dgm:prSet/>
      <dgm:spPr/>
      <dgm:t>
        <a:bodyPr/>
        <a:lstStyle/>
        <a:p>
          <a:endParaRPr lang="en-US"/>
        </a:p>
      </dgm:t>
    </dgm:pt>
    <dgm:pt modelId="{DD03A9F4-D88A-451D-8F04-5D570F2958D8}" type="sibTrans" cxnId="{D1D62A96-14F3-43B7-8A67-8C3AE050D786}">
      <dgm:prSet/>
      <dgm:spPr/>
      <dgm:t>
        <a:bodyPr/>
        <a:lstStyle/>
        <a:p>
          <a:endParaRPr lang="en-US"/>
        </a:p>
      </dgm:t>
    </dgm:pt>
    <dgm:pt modelId="{4A6F434A-D01B-443E-AFFF-691A9FA8DD53}">
      <dgm:prSet/>
      <dgm:spPr/>
      <dgm:t>
        <a:bodyPr/>
        <a:lstStyle/>
        <a:p>
          <a:r>
            <a:rPr lang="en-US" dirty="0"/>
            <a:t>ASSIST.ORG was mentioned in 3 focus groups as a tool for understanding which classes are transferrable</a:t>
          </a:r>
        </a:p>
      </dgm:t>
    </dgm:pt>
    <dgm:pt modelId="{73169577-AF34-43BE-9147-43A8439DA2EE}" type="parTrans" cxnId="{E268F370-A4AF-4AD4-81F3-11EDAF77BCF0}">
      <dgm:prSet/>
      <dgm:spPr/>
      <dgm:t>
        <a:bodyPr/>
        <a:lstStyle/>
        <a:p>
          <a:endParaRPr lang="en-US"/>
        </a:p>
      </dgm:t>
    </dgm:pt>
    <dgm:pt modelId="{B15EE74B-4C73-4E8F-9773-21C5534D69DE}" type="sibTrans" cxnId="{E268F370-A4AF-4AD4-81F3-11EDAF77BCF0}">
      <dgm:prSet/>
      <dgm:spPr/>
      <dgm:t>
        <a:bodyPr/>
        <a:lstStyle/>
        <a:p>
          <a:endParaRPr lang="en-US"/>
        </a:p>
      </dgm:t>
    </dgm:pt>
    <dgm:pt modelId="{24017DA1-A128-4DE9-96AE-E2CDD628FDE6}">
      <dgm:prSet/>
      <dgm:spPr/>
      <dgm:t>
        <a:bodyPr/>
        <a:lstStyle/>
        <a:p>
          <a:r>
            <a:rPr lang="en-US" dirty="0"/>
            <a:t>Seek counseling and support services/programs</a:t>
          </a:r>
        </a:p>
      </dgm:t>
    </dgm:pt>
    <dgm:pt modelId="{264D18C1-68D6-4BD2-9C27-7594B70AD65C}" type="parTrans" cxnId="{0281285C-E939-4872-8BCC-D5072DE9E658}">
      <dgm:prSet/>
      <dgm:spPr/>
      <dgm:t>
        <a:bodyPr/>
        <a:lstStyle/>
        <a:p>
          <a:endParaRPr lang="en-US"/>
        </a:p>
      </dgm:t>
    </dgm:pt>
    <dgm:pt modelId="{E34A56CC-6A48-4920-9ED8-998645581242}" type="sibTrans" cxnId="{0281285C-E939-4872-8BCC-D5072DE9E658}">
      <dgm:prSet/>
      <dgm:spPr/>
      <dgm:t>
        <a:bodyPr/>
        <a:lstStyle/>
        <a:p>
          <a:endParaRPr lang="en-US"/>
        </a:p>
      </dgm:t>
    </dgm:pt>
    <dgm:pt modelId="{D188F842-7F0A-46AB-B4C1-0D9EDF93EC57}">
      <dgm:prSet/>
      <dgm:spPr/>
      <dgm:t>
        <a:bodyPr/>
        <a:lstStyle/>
        <a:p>
          <a:r>
            <a:rPr lang="en-US" dirty="0"/>
            <a:t>Go to instructor’s office hours</a:t>
          </a:r>
        </a:p>
      </dgm:t>
    </dgm:pt>
    <dgm:pt modelId="{8E850950-BED2-4663-8365-BC8C16D67E07}" type="parTrans" cxnId="{A690E934-86C7-46E1-8A6E-06B723B17C92}">
      <dgm:prSet/>
      <dgm:spPr/>
      <dgm:t>
        <a:bodyPr/>
        <a:lstStyle/>
        <a:p>
          <a:endParaRPr lang="en-US"/>
        </a:p>
      </dgm:t>
    </dgm:pt>
    <dgm:pt modelId="{1427FBF7-C2C4-4317-A1FE-285983A397DD}" type="sibTrans" cxnId="{A690E934-86C7-46E1-8A6E-06B723B17C92}">
      <dgm:prSet/>
      <dgm:spPr/>
      <dgm:t>
        <a:bodyPr/>
        <a:lstStyle/>
        <a:p>
          <a:endParaRPr lang="en-US"/>
        </a:p>
      </dgm:t>
    </dgm:pt>
    <dgm:pt modelId="{CE537D33-3E18-4016-81BE-83B9E2FCC50A}" type="pres">
      <dgm:prSet presAssocID="{B714E7C1-49E5-4FBD-A811-BB929FBE7C04}" presName="linear" presStyleCnt="0">
        <dgm:presLayoutVars>
          <dgm:animLvl val="lvl"/>
          <dgm:resizeHandles val="exact"/>
        </dgm:presLayoutVars>
      </dgm:prSet>
      <dgm:spPr/>
    </dgm:pt>
    <dgm:pt modelId="{2069A266-4985-437C-98B8-C750751E7B06}" type="pres">
      <dgm:prSet presAssocID="{0FAF3ED3-0176-48EC-9B33-0D797AA46B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415AE44-81B6-4A86-A15B-AC1DB7D67ADE}" type="pres">
      <dgm:prSet presAssocID="{0FAF3ED3-0176-48EC-9B33-0D797AA46B77}" presName="childText" presStyleLbl="revTx" presStyleIdx="0" presStyleCnt="1">
        <dgm:presLayoutVars>
          <dgm:bulletEnabled val="1"/>
        </dgm:presLayoutVars>
      </dgm:prSet>
      <dgm:spPr/>
    </dgm:pt>
    <dgm:pt modelId="{3C82AFF8-B934-4AB2-90B7-6204679A3D20}" type="pres">
      <dgm:prSet presAssocID="{24017DA1-A128-4DE9-96AE-E2CDD628FD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B021A69-004D-4A0E-94F9-3C037F499025}" type="pres">
      <dgm:prSet presAssocID="{E34A56CC-6A48-4920-9ED8-998645581242}" presName="spacer" presStyleCnt="0"/>
      <dgm:spPr/>
    </dgm:pt>
    <dgm:pt modelId="{6CBA03A3-6DCE-4713-9C2E-12941016F2D0}" type="pres">
      <dgm:prSet presAssocID="{D188F842-7F0A-46AB-B4C1-0D9EDF93EC5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1600104-1B57-4E64-81AB-1760FDC43A21}" srcId="{B714E7C1-49E5-4FBD-A811-BB929FBE7C04}" destId="{0FAF3ED3-0176-48EC-9B33-0D797AA46B77}" srcOrd="0" destOrd="0" parTransId="{9E714986-FE6F-4E1F-B788-C49F169B6321}" sibTransId="{4359D637-C0F8-43F1-9539-F31C4E88CBE6}"/>
    <dgm:cxn modelId="{A690E934-86C7-46E1-8A6E-06B723B17C92}" srcId="{B714E7C1-49E5-4FBD-A811-BB929FBE7C04}" destId="{D188F842-7F0A-46AB-B4C1-0D9EDF93EC57}" srcOrd="2" destOrd="0" parTransId="{8E850950-BED2-4663-8365-BC8C16D67E07}" sibTransId="{1427FBF7-C2C4-4317-A1FE-285983A397DD}"/>
    <dgm:cxn modelId="{0281285C-E939-4872-8BCC-D5072DE9E658}" srcId="{B714E7C1-49E5-4FBD-A811-BB929FBE7C04}" destId="{24017DA1-A128-4DE9-96AE-E2CDD628FDE6}" srcOrd="1" destOrd="0" parTransId="{264D18C1-68D6-4BD2-9C27-7594B70AD65C}" sibTransId="{E34A56CC-6A48-4920-9ED8-998645581242}"/>
    <dgm:cxn modelId="{E268F370-A4AF-4AD4-81F3-11EDAF77BCF0}" srcId="{0FAF3ED3-0176-48EC-9B33-0D797AA46B77}" destId="{4A6F434A-D01B-443E-AFFF-691A9FA8DD53}" srcOrd="1" destOrd="0" parTransId="{73169577-AF34-43BE-9147-43A8439DA2EE}" sibTransId="{B15EE74B-4C73-4E8F-9773-21C5534D69DE}"/>
    <dgm:cxn modelId="{D5D6F770-285D-4E22-BEF0-268D75B2940F}" type="presOf" srcId="{0FAF3ED3-0176-48EC-9B33-0D797AA46B77}" destId="{2069A266-4985-437C-98B8-C750751E7B06}" srcOrd="0" destOrd="0" presId="urn:microsoft.com/office/officeart/2005/8/layout/vList2"/>
    <dgm:cxn modelId="{905ED055-D7EE-46A7-835D-383372732516}" type="presOf" srcId="{24017DA1-A128-4DE9-96AE-E2CDD628FDE6}" destId="{3C82AFF8-B934-4AB2-90B7-6204679A3D20}" srcOrd="0" destOrd="0" presId="urn:microsoft.com/office/officeart/2005/8/layout/vList2"/>
    <dgm:cxn modelId="{43C50B7A-B3B0-40FA-A461-02764953CD2F}" type="presOf" srcId="{B714E7C1-49E5-4FBD-A811-BB929FBE7C04}" destId="{CE537D33-3E18-4016-81BE-83B9E2FCC50A}" srcOrd="0" destOrd="0" presId="urn:microsoft.com/office/officeart/2005/8/layout/vList2"/>
    <dgm:cxn modelId="{8C36B784-616E-4097-B4DB-78A3A9067BE6}" type="presOf" srcId="{D188F842-7F0A-46AB-B4C1-0D9EDF93EC57}" destId="{6CBA03A3-6DCE-4713-9C2E-12941016F2D0}" srcOrd="0" destOrd="0" presId="urn:microsoft.com/office/officeart/2005/8/layout/vList2"/>
    <dgm:cxn modelId="{EE51E785-9B01-4C0B-811D-2AACC58A66D9}" type="presOf" srcId="{4A6F434A-D01B-443E-AFFF-691A9FA8DD53}" destId="{B415AE44-81B6-4A86-A15B-AC1DB7D67ADE}" srcOrd="0" destOrd="1" presId="urn:microsoft.com/office/officeart/2005/8/layout/vList2"/>
    <dgm:cxn modelId="{D1D62A96-14F3-43B7-8A67-8C3AE050D786}" srcId="{0FAF3ED3-0176-48EC-9B33-0D797AA46B77}" destId="{1C57BBDA-7042-46A1-B3C3-FE07BC4D8DC7}" srcOrd="0" destOrd="0" parTransId="{84BB03DC-6739-40C3-A0D3-E29E288ECAC1}" sibTransId="{DD03A9F4-D88A-451D-8F04-5D570F2958D8}"/>
    <dgm:cxn modelId="{4BF35DE2-E8A1-488B-9A71-2F8DA9D59442}" type="presOf" srcId="{1C57BBDA-7042-46A1-B3C3-FE07BC4D8DC7}" destId="{B415AE44-81B6-4A86-A15B-AC1DB7D67ADE}" srcOrd="0" destOrd="0" presId="urn:microsoft.com/office/officeart/2005/8/layout/vList2"/>
    <dgm:cxn modelId="{CFC4E010-6EF1-47A4-AA86-E93C4C49BA60}" type="presParOf" srcId="{CE537D33-3E18-4016-81BE-83B9E2FCC50A}" destId="{2069A266-4985-437C-98B8-C750751E7B06}" srcOrd="0" destOrd="0" presId="urn:microsoft.com/office/officeart/2005/8/layout/vList2"/>
    <dgm:cxn modelId="{FBC2BB09-3E34-4440-B28B-E42618ECD6E0}" type="presParOf" srcId="{CE537D33-3E18-4016-81BE-83B9E2FCC50A}" destId="{B415AE44-81B6-4A86-A15B-AC1DB7D67ADE}" srcOrd="1" destOrd="0" presId="urn:microsoft.com/office/officeart/2005/8/layout/vList2"/>
    <dgm:cxn modelId="{17139552-6107-43D8-82B9-6A3872074485}" type="presParOf" srcId="{CE537D33-3E18-4016-81BE-83B9E2FCC50A}" destId="{3C82AFF8-B934-4AB2-90B7-6204679A3D20}" srcOrd="2" destOrd="0" presId="urn:microsoft.com/office/officeart/2005/8/layout/vList2"/>
    <dgm:cxn modelId="{3D818B31-A715-4E5F-AC37-2B7D52810D7D}" type="presParOf" srcId="{CE537D33-3E18-4016-81BE-83B9E2FCC50A}" destId="{FB021A69-004D-4A0E-94F9-3C037F499025}" srcOrd="3" destOrd="0" presId="urn:microsoft.com/office/officeart/2005/8/layout/vList2"/>
    <dgm:cxn modelId="{200E69AD-DD46-4A16-AB3E-A6CE287AFE95}" type="presParOf" srcId="{CE537D33-3E18-4016-81BE-83B9E2FCC50A}" destId="{6CBA03A3-6DCE-4713-9C2E-12941016F2D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DA0C25-D42A-4641-9C8E-40328B2017A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E1E3C3-53F8-40E8-9CE9-D3E5080D7298}">
      <dgm:prSet custT="1"/>
      <dgm:spPr/>
      <dgm:t>
        <a:bodyPr/>
        <a:lstStyle/>
        <a:p>
          <a:r>
            <a:rPr lang="en-US" sz="2000" dirty="0"/>
            <a:t>Campus</a:t>
          </a:r>
        </a:p>
      </dgm:t>
    </dgm:pt>
    <dgm:pt modelId="{370BD6BE-251E-42DA-82DD-2419440E0A17}" type="parTrans" cxnId="{25694273-2BAD-45F2-A34B-1BFDE2B97B5B}">
      <dgm:prSet/>
      <dgm:spPr/>
      <dgm:t>
        <a:bodyPr/>
        <a:lstStyle/>
        <a:p>
          <a:endParaRPr lang="en-US"/>
        </a:p>
      </dgm:t>
    </dgm:pt>
    <dgm:pt modelId="{A2B551D8-8DC0-4B7F-9F2E-C82D109D8342}" type="sibTrans" cxnId="{25694273-2BAD-45F2-A34B-1BFDE2B97B5B}">
      <dgm:prSet/>
      <dgm:spPr/>
      <dgm:t>
        <a:bodyPr/>
        <a:lstStyle/>
        <a:p>
          <a:endParaRPr lang="en-US"/>
        </a:p>
      </dgm:t>
    </dgm:pt>
    <dgm:pt modelId="{C39EE2F5-01D3-444F-9FE6-361FA60C2526}">
      <dgm:prSet custT="1"/>
      <dgm:spPr/>
      <dgm:t>
        <a:bodyPr/>
        <a:lstStyle/>
        <a:p>
          <a:r>
            <a:rPr lang="en-US" sz="1800" dirty="0"/>
            <a:t>EVC </a:t>
          </a:r>
          <a:r>
            <a:rPr lang="en-US" sz="1800" i="1" dirty="0">
              <a:solidFill>
                <a:schemeClr val="accent1">
                  <a:lumMod val="75000"/>
                </a:schemeClr>
              </a:solidFill>
            </a:rPr>
            <a:t>“on the richer side of town”</a:t>
          </a:r>
        </a:p>
      </dgm:t>
    </dgm:pt>
    <dgm:pt modelId="{A4F34394-5C20-47A4-83E7-3FAFFF5127A7}" type="parTrans" cxnId="{674924A9-4A22-4C0E-AFA8-FBAC55682E70}">
      <dgm:prSet/>
      <dgm:spPr/>
      <dgm:t>
        <a:bodyPr/>
        <a:lstStyle/>
        <a:p>
          <a:endParaRPr lang="en-US"/>
        </a:p>
      </dgm:t>
    </dgm:pt>
    <dgm:pt modelId="{44CF0B89-F131-4A33-BD3A-417F05772F4E}" type="sibTrans" cxnId="{674924A9-4A22-4C0E-AFA8-FBAC55682E70}">
      <dgm:prSet/>
      <dgm:spPr/>
      <dgm:t>
        <a:bodyPr/>
        <a:lstStyle/>
        <a:p>
          <a:endParaRPr lang="en-US"/>
        </a:p>
      </dgm:t>
    </dgm:pt>
    <dgm:pt modelId="{DE1BD1EC-0F63-4003-979E-FCE8FBA4947B}">
      <dgm:prSet custT="1"/>
      <dgm:spPr/>
      <dgm:t>
        <a:bodyPr/>
        <a:lstStyle/>
        <a:p>
          <a:r>
            <a:rPr lang="en-US" sz="1800" dirty="0"/>
            <a:t>Beautiful and peaceful; an oasis from the urban world</a:t>
          </a:r>
        </a:p>
      </dgm:t>
    </dgm:pt>
    <dgm:pt modelId="{E1FAE98A-6E4C-4D70-912A-F080152479E6}" type="parTrans" cxnId="{DE9BF24C-7013-4397-B40F-BAF77BFB57F2}">
      <dgm:prSet/>
      <dgm:spPr/>
      <dgm:t>
        <a:bodyPr/>
        <a:lstStyle/>
        <a:p>
          <a:endParaRPr lang="en-US"/>
        </a:p>
      </dgm:t>
    </dgm:pt>
    <dgm:pt modelId="{6BB18D75-AF72-4F0F-9B18-34BB61542AB1}" type="sibTrans" cxnId="{DE9BF24C-7013-4397-B40F-BAF77BFB57F2}">
      <dgm:prSet/>
      <dgm:spPr/>
      <dgm:t>
        <a:bodyPr/>
        <a:lstStyle/>
        <a:p>
          <a:endParaRPr lang="en-US"/>
        </a:p>
      </dgm:t>
    </dgm:pt>
    <dgm:pt modelId="{BCE2BBD1-74BB-496D-89D8-24885E55F203}">
      <dgm:prSet custT="1"/>
      <dgm:spPr/>
      <dgm:t>
        <a:bodyPr/>
        <a:lstStyle/>
        <a:p>
          <a:r>
            <a:rPr lang="en-US" sz="2000" dirty="0"/>
            <a:t>Not a “first choice” college</a:t>
          </a:r>
        </a:p>
      </dgm:t>
    </dgm:pt>
    <dgm:pt modelId="{04604451-EF6F-4AF9-97A6-DCDAF31A6BB2}" type="parTrans" cxnId="{C1AEF6EC-2550-4067-BA05-BA671B198CCE}">
      <dgm:prSet/>
      <dgm:spPr/>
      <dgm:t>
        <a:bodyPr/>
        <a:lstStyle/>
        <a:p>
          <a:endParaRPr lang="en-US"/>
        </a:p>
      </dgm:t>
    </dgm:pt>
    <dgm:pt modelId="{6865C980-C36E-4260-ADEA-2DF146F25785}" type="sibTrans" cxnId="{C1AEF6EC-2550-4067-BA05-BA671B198CCE}">
      <dgm:prSet/>
      <dgm:spPr/>
      <dgm:t>
        <a:bodyPr/>
        <a:lstStyle/>
        <a:p>
          <a:endParaRPr lang="en-US"/>
        </a:p>
      </dgm:t>
    </dgm:pt>
    <dgm:pt modelId="{0D7E6382-BC5B-4B4A-A1F3-679A839A1DAF}">
      <dgm:prSet custT="1"/>
      <dgm:spPr/>
      <dgm:t>
        <a:bodyPr/>
        <a:lstStyle/>
        <a:p>
          <a:r>
            <a:rPr lang="en-US" sz="1800" dirty="0"/>
            <a:t>Community College is for </a:t>
          </a:r>
          <a:r>
            <a:rPr lang="en-US" sz="1800" i="1" dirty="0">
              <a:solidFill>
                <a:schemeClr val="accent1">
                  <a:lumMod val="75000"/>
                </a:schemeClr>
              </a:solidFill>
            </a:rPr>
            <a:t>“dumb people”</a:t>
          </a:r>
        </a:p>
      </dgm:t>
    </dgm:pt>
    <dgm:pt modelId="{49234BF2-503C-404B-886D-FCA05880AD43}" type="parTrans" cxnId="{FA4DAFB2-CAAB-4C7D-8EF1-5F12D91C8959}">
      <dgm:prSet/>
      <dgm:spPr/>
      <dgm:t>
        <a:bodyPr/>
        <a:lstStyle/>
        <a:p>
          <a:endParaRPr lang="en-US"/>
        </a:p>
      </dgm:t>
    </dgm:pt>
    <dgm:pt modelId="{10576508-5E29-4E37-AD0F-194196D4F6F9}" type="sibTrans" cxnId="{FA4DAFB2-CAAB-4C7D-8EF1-5F12D91C8959}">
      <dgm:prSet/>
      <dgm:spPr/>
      <dgm:t>
        <a:bodyPr/>
        <a:lstStyle/>
        <a:p>
          <a:endParaRPr lang="en-US"/>
        </a:p>
      </dgm:t>
    </dgm:pt>
    <dgm:pt modelId="{58499778-3BB5-4F8E-81E0-73108F868D76}">
      <dgm:prSet custT="1"/>
      <dgm:spPr/>
      <dgm:t>
        <a:bodyPr/>
        <a:lstStyle/>
        <a:p>
          <a:r>
            <a:rPr lang="en-US" sz="1800" dirty="0"/>
            <a:t>Community Colleges are </a:t>
          </a:r>
          <a:r>
            <a:rPr lang="en-US" sz="1800" i="1" dirty="0">
              <a:solidFill>
                <a:schemeClr val="accent1">
                  <a:lumMod val="75000"/>
                </a:schemeClr>
              </a:solidFill>
            </a:rPr>
            <a:t>“not respected”</a:t>
          </a:r>
        </a:p>
      </dgm:t>
    </dgm:pt>
    <dgm:pt modelId="{6CFBEE51-43EC-43E4-95E0-3623F67B5439}" type="parTrans" cxnId="{61BA8499-213B-41E7-B802-58848D6970D8}">
      <dgm:prSet/>
      <dgm:spPr/>
      <dgm:t>
        <a:bodyPr/>
        <a:lstStyle/>
        <a:p>
          <a:endParaRPr lang="en-US"/>
        </a:p>
      </dgm:t>
    </dgm:pt>
    <dgm:pt modelId="{9D2394BA-1463-4CA7-999E-43DD8639F51B}" type="sibTrans" cxnId="{61BA8499-213B-41E7-B802-58848D6970D8}">
      <dgm:prSet/>
      <dgm:spPr/>
      <dgm:t>
        <a:bodyPr/>
        <a:lstStyle/>
        <a:p>
          <a:endParaRPr lang="en-US"/>
        </a:p>
      </dgm:t>
    </dgm:pt>
    <dgm:pt modelId="{4ED6AC90-AAA5-40E9-B8BB-A3AF305AC7DF}">
      <dgm:prSet custT="1"/>
      <dgm:spPr/>
      <dgm:t>
        <a:bodyPr/>
        <a:lstStyle/>
        <a:p>
          <a:r>
            <a:rPr lang="en-US" sz="2000" dirty="0"/>
            <a:t>Community Colleges are a good choice</a:t>
          </a:r>
        </a:p>
      </dgm:t>
    </dgm:pt>
    <dgm:pt modelId="{F1900118-28D7-44B0-8B84-2F7F4E43A364}" type="parTrans" cxnId="{495D3DA7-0DEE-4B39-A0B2-52FD5DCB39E4}">
      <dgm:prSet/>
      <dgm:spPr/>
      <dgm:t>
        <a:bodyPr/>
        <a:lstStyle/>
        <a:p>
          <a:endParaRPr lang="en-US"/>
        </a:p>
      </dgm:t>
    </dgm:pt>
    <dgm:pt modelId="{4C0324AA-8493-46A7-92FB-25F24C966440}" type="sibTrans" cxnId="{495D3DA7-0DEE-4B39-A0B2-52FD5DCB39E4}">
      <dgm:prSet/>
      <dgm:spPr/>
      <dgm:t>
        <a:bodyPr/>
        <a:lstStyle/>
        <a:p>
          <a:endParaRPr lang="en-US"/>
        </a:p>
      </dgm:t>
    </dgm:pt>
    <dgm:pt modelId="{E79AFB01-C65D-48A7-8E84-C905117A9170}">
      <dgm:prSet custT="1"/>
      <dgm:spPr/>
      <dgm:t>
        <a:bodyPr/>
        <a:lstStyle/>
        <a:p>
          <a:r>
            <a:rPr lang="en-US" sz="1800" i="1" dirty="0">
              <a:solidFill>
                <a:schemeClr val="accent1">
                  <a:lumMod val="75000"/>
                </a:schemeClr>
              </a:solidFill>
            </a:rPr>
            <a:t>“I see no downside to community colleges”</a:t>
          </a:r>
          <a:endParaRPr lang="en-US" sz="1800" dirty="0">
            <a:solidFill>
              <a:schemeClr val="accent1">
                <a:lumMod val="75000"/>
              </a:schemeClr>
            </a:solidFill>
          </a:endParaRPr>
        </a:p>
      </dgm:t>
    </dgm:pt>
    <dgm:pt modelId="{762B8344-639A-44D7-A582-C55377A992AC}" type="parTrans" cxnId="{77A126C2-5BFD-4041-B78D-5BA3FC91329F}">
      <dgm:prSet/>
      <dgm:spPr/>
      <dgm:t>
        <a:bodyPr/>
        <a:lstStyle/>
        <a:p>
          <a:endParaRPr lang="en-US"/>
        </a:p>
      </dgm:t>
    </dgm:pt>
    <dgm:pt modelId="{BEC4EFB3-303C-4DC5-867B-29847D6BDAF0}" type="sibTrans" cxnId="{77A126C2-5BFD-4041-B78D-5BA3FC91329F}">
      <dgm:prSet/>
      <dgm:spPr/>
      <dgm:t>
        <a:bodyPr/>
        <a:lstStyle/>
        <a:p>
          <a:endParaRPr lang="en-US"/>
        </a:p>
      </dgm:t>
    </dgm:pt>
    <dgm:pt modelId="{F0CEEB2D-2CA1-4404-B278-553698610C20}">
      <dgm:prSet custT="1"/>
      <dgm:spPr/>
      <dgm:t>
        <a:bodyPr/>
        <a:lstStyle/>
        <a:p>
          <a:r>
            <a:rPr lang="en-US" sz="1800" dirty="0"/>
            <a:t>More affordable way to obtain general education</a:t>
          </a:r>
        </a:p>
      </dgm:t>
    </dgm:pt>
    <dgm:pt modelId="{F9FBCE5B-270E-4AE6-94E9-84D2E39F4A21}" type="parTrans" cxnId="{8BE06946-7463-413F-92F0-D18793414108}">
      <dgm:prSet/>
      <dgm:spPr/>
      <dgm:t>
        <a:bodyPr/>
        <a:lstStyle/>
        <a:p>
          <a:endParaRPr lang="en-US"/>
        </a:p>
      </dgm:t>
    </dgm:pt>
    <dgm:pt modelId="{A9B03612-9827-438E-BB4C-745700D793D6}" type="sibTrans" cxnId="{8BE06946-7463-413F-92F0-D18793414108}">
      <dgm:prSet/>
      <dgm:spPr/>
      <dgm:t>
        <a:bodyPr/>
        <a:lstStyle/>
        <a:p>
          <a:endParaRPr lang="en-US"/>
        </a:p>
      </dgm:t>
    </dgm:pt>
    <dgm:pt modelId="{10ED24AD-4BFA-48E9-9A37-D51977858794}">
      <dgm:prSet custT="1"/>
      <dgm:spPr/>
      <dgm:t>
        <a:bodyPr/>
        <a:lstStyle/>
        <a:p>
          <a:r>
            <a:rPr lang="en-US" sz="1800" dirty="0"/>
            <a:t>Great for students who wish to explore</a:t>
          </a:r>
        </a:p>
      </dgm:t>
    </dgm:pt>
    <dgm:pt modelId="{E8358709-8A2B-49D0-B18C-1D1B958D4B53}" type="parTrans" cxnId="{762267DB-D8C5-4401-BA5B-2630FF881829}">
      <dgm:prSet/>
      <dgm:spPr/>
      <dgm:t>
        <a:bodyPr/>
        <a:lstStyle/>
        <a:p>
          <a:endParaRPr lang="en-US"/>
        </a:p>
      </dgm:t>
    </dgm:pt>
    <dgm:pt modelId="{65CA6B7F-A214-489C-AE2E-7BC137240FD7}" type="sibTrans" cxnId="{762267DB-D8C5-4401-BA5B-2630FF881829}">
      <dgm:prSet/>
      <dgm:spPr/>
      <dgm:t>
        <a:bodyPr/>
        <a:lstStyle/>
        <a:p>
          <a:endParaRPr lang="en-US"/>
        </a:p>
      </dgm:t>
    </dgm:pt>
    <dgm:pt modelId="{BD70B290-E51E-43CD-BCC7-9718070F323E}">
      <dgm:prSet custT="1"/>
      <dgm:spPr/>
      <dgm:t>
        <a:bodyPr/>
        <a:lstStyle/>
        <a:p>
          <a:r>
            <a:rPr lang="en-US" sz="1800" dirty="0"/>
            <a:t>Great for students who need a soft transition to higher education</a:t>
          </a:r>
        </a:p>
      </dgm:t>
    </dgm:pt>
    <dgm:pt modelId="{5E332E43-5705-4B21-8E8D-43915D6078CF}" type="parTrans" cxnId="{86EF7A5F-37C0-46A0-9188-D64AB79FBB5A}">
      <dgm:prSet/>
      <dgm:spPr/>
      <dgm:t>
        <a:bodyPr/>
        <a:lstStyle/>
        <a:p>
          <a:endParaRPr lang="en-US"/>
        </a:p>
      </dgm:t>
    </dgm:pt>
    <dgm:pt modelId="{BDF74BDE-8818-4C7D-BDDB-1499C50E5FFC}" type="sibTrans" cxnId="{86EF7A5F-37C0-46A0-9188-D64AB79FBB5A}">
      <dgm:prSet/>
      <dgm:spPr/>
      <dgm:t>
        <a:bodyPr/>
        <a:lstStyle/>
        <a:p>
          <a:endParaRPr lang="en-US"/>
        </a:p>
      </dgm:t>
    </dgm:pt>
    <dgm:pt modelId="{2F4E8BBF-26AC-413D-99C3-D57D0A536DA4}">
      <dgm:prSet custT="1"/>
      <dgm:spPr/>
      <dgm:t>
        <a:bodyPr/>
        <a:lstStyle/>
        <a:p>
          <a:r>
            <a:rPr lang="en-US" sz="2000" dirty="0"/>
            <a:t>Different</a:t>
          </a:r>
          <a:r>
            <a:rPr lang="en-US" sz="1800" dirty="0"/>
            <a:t> Community Colleges have different programs</a:t>
          </a:r>
        </a:p>
      </dgm:t>
    </dgm:pt>
    <dgm:pt modelId="{B8AB62DD-A62F-4D95-B321-EDC98A7E1D31}" type="parTrans" cxnId="{33305F20-E705-4F66-AED5-1B819721D8D4}">
      <dgm:prSet/>
      <dgm:spPr/>
      <dgm:t>
        <a:bodyPr/>
        <a:lstStyle/>
        <a:p>
          <a:endParaRPr lang="en-US"/>
        </a:p>
      </dgm:t>
    </dgm:pt>
    <dgm:pt modelId="{CEB2AC55-2CB1-4282-BFCC-037D97095578}" type="sibTrans" cxnId="{33305F20-E705-4F66-AED5-1B819721D8D4}">
      <dgm:prSet/>
      <dgm:spPr/>
      <dgm:t>
        <a:bodyPr/>
        <a:lstStyle/>
        <a:p>
          <a:endParaRPr lang="en-US"/>
        </a:p>
      </dgm:t>
    </dgm:pt>
    <dgm:pt modelId="{26A3A511-BA97-4CAA-9E4E-0318254CCAD9}">
      <dgm:prSet custT="1"/>
      <dgm:spPr/>
      <dgm:t>
        <a:bodyPr/>
        <a:lstStyle/>
        <a:p>
          <a:r>
            <a:rPr lang="en-US" sz="1800" dirty="0"/>
            <a:t>Programs mentioned at EVC:  Nursing, Automotive, Ethnic Studies</a:t>
          </a:r>
        </a:p>
      </dgm:t>
    </dgm:pt>
    <dgm:pt modelId="{0FDF04A3-4F64-4FF7-814B-A4B82ADC2041}" type="parTrans" cxnId="{8281DE1C-5882-40A2-A71D-9D0C8D80926A}">
      <dgm:prSet/>
      <dgm:spPr/>
      <dgm:t>
        <a:bodyPr/>
        <a:lstStyle/>
        <a:p>
          <a:endParaRPr lang="en-US"/>
        </a:p>
      </dgm:t>
    </dgm:pt>
    <dgm:pt modelId="{DDB07893-49FE-49B9-9685-6A1A64F03838}" type="sibTrans" cxnId="{8281DE1C-5882-40A2-A71D-9D0C8D80926A}">
      <dgm:prSet/>
      <dgm:spPr/>
      <dgm:t>
        <a:bodyPr/>
        <a:lstStyle/>
        <a:p>
          <a:endParaRPr lang="en-US"/>
        </a:p>
      </dgm:t>
    </dgm:pt>
    <dgm:pt modelId="{9CBA5BFC-91A7-4145-AAFB-03AAFD368C57}" type="pres">
      <dgm:prSet presAssocID="{60DA0C25-D42A-4641-9C8E-40328B2017A2}" presName="linear" presStyleCnt="0">
        <dgm:presLayoutVars>
          <dgm:animLvl val="lvl"/>
          <dgm:resizeHandles val="exact"/>
        </dgm:presLayoutVars>
      </dgm:prSet>
      <dgm:spPr/>
    </dgm:pt>
    <dgm:pt modelId="{F50E2375-55E7-4547-A09D-15DB5C202E1D}" type="pres">
      <dgm:prSet presAssocID="{A1E1E3C3-53F8-40E8-9CE9-D3E5080D729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051F13-60D3-406E-A01F-3D0C5FB41C6F}" type="pres">
      <dgm:prSet presAssocID="{A1E1E3C3-53F8-40E8-9CE9-D3E5080D7298}" presName="childText" presStyleLbl="revTx" presStyleIdx="0" presStyleCnt="4">
        <dgm:presLayoutVars>
          <dgm:bulletEnabled val="1"/>
        </dgm:presLayoutVars>
      </dgm:prSet>
      <dgm:spPr/>
    </dgm:pt>
    <dgm:pt modelId="{6CDEF9E9-E452-4468-BD30-4AB05673FAAD}" type="pres">
      <dgm:prSet presAssocID="{BCE2BBD1-74BB-496D-89D8-24885E55F20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D1BCC1F-6D96-4A15-AA17-48BBABBBB14E}" type="pres">
      <dgm:prSet presAssocID="{BCE2BBD1-74BB-496D-89D8-24885E55F203}" presName="childText" presStyleLbl="revTx" presStyleIdx="1" presStyleCnt="4">
        <dgm:presLayoutVars>
          <dgm:bulletEnabled val="1"/>
        </dgm:presLayoutVars>
      </dgm:prSet>
      <dgm:spPr/>
    </dgm:pt>
    <dgm:pt modelId="{C8EE2F99-A4A1-4008-A467-F09F6BA0610E}" type="pres">
      <dgm:prSet presAssocID="{4ED6AC90-AAA5-40E9-B8BB-A3AF305AC7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05B07D-A421-41E5-A35B-424184BD5771}" type="pres">
      <dgm:prSet presAssocID="{4ED6AC90-AAA5-40E9-B8BB-A3AF305AC7DF}" presName="childText" presStyleLbl="revTx" presStyleIdx="2" presStyleCnt="4">
        <dgm:presLayoutVars>
          <dgm:bulletEnabled val="1"/>
        </dgm:presLayoutVars>
      </dgm:prSet>
      <dgm:spPr/>
    </dgm:pt>
    <dgm:pt modelId="{07108E21-6B1F-4E17-BAC6-83848A05E4BA}" type="pres">
      <dgm:prSet presAssocID="{2F4E8BBF-26AC-413D-99C3-D57D0A536DA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95F48A9-C891-4F0E-8F11-9DBC57ACDDFF}" type="pres">
      <dgm:prSet presAssocID="{2F4E8BBF-26AC-413D-99C3-D57D0A536DA4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281DE1C-5882-40A2-A71D-9D0C8D80926A}" srcId="{2F4E8BBF-26AC-413D-99C3-D57D0A536DA4}" destId="{26A3A511-BA97-4CAA-9E4E-0318254CCAD9}" srcOrd="0" destOrd="0" parTransId="{0FDF04A3-4F64-4FF7-814B-A4B82ADC2041}" sibTransId="{DDB07893-49FE-49B9-9685-6A1A64F03838}"/>
    <dgm:cxn modelId="{33305F20-E705-4F66-AED5-1B819721D8D4}" srcId="{60DA0C25-D42A-4641-9C8E-40328B2017A2}" destId="{2F4E8BBF-26AC-413D-99C3-D57D0A536DA4}" srcOrd="3" destOrd="0" parTransId="{B8AB62DD-A62F-4D95-B321-EDC98A7E1D31}" sibTransId="{CEB2AC55-2CB1-4282-BFCC-037D97095578}"/>
    <dgm:cxn modelId="{471E582A-FEC6-4745-A002-2B01AD9F8CF3}" type="presOf" srcId="{E79AFB01-C65D-48A7-8E84-C905117A9170}" destId="{2105B07D-A421-41E5-A35B-424184BD5771}" srcOrd="0" destOrd="0" presId="urn:microsoft.com/office/officeart/2005/8/layout/vList2"/>
    <dgm:cxn modelId="{C03FC23B-5E04-4878-9C3E-549AEDA225B3}" type="presOf" srcId="{BCE2BBD1-74BB-496D-89D8-24885E55F203}" destId="{6CDEF9E9-E452-4468-BD30-4AB05673FAAD}" srcOrd="0" destOrd="0" presId="urn:microsoft.com/office/officeart/2005/8/layout/vList2"/>
    <dgm:cxn modelId="{86EF7A5F-37C0-46A0-9188-D64AB79FBB5A}" srcId="{4ED6AC90-AAA5-40E9-B8BB-A3AF305AC7DF}" destId="{BD70B290-E51E-43CD-BCC7-9718070F323E}" srcOrd="3" destOrd="0" parTransId="{5E332E43-5705-4B21-8E8D-43915D6078CF}" sibTransId="{BDF74BDE-8818-4C7D-BDDB-1499C50E5FFC}"/>
    <dgm:cxn modelId="{8BE06946-7463-413F-92F0-D18793414108}" srcId="{4ED6AC90-AAA5-40E9-B8BB-A3AF305AC7DF}" destId="{F0CEEB2D-2CA1-4404-B278-553698610C20}" srcOrd="1" destOrd="0" parTransId="{F9FBCE5B-270E-4AE6-94E9-84D2E39F4A21}" sibTransId="{A9B03612-9827-438E-BB4C-745700D793D6}"/>
    <dgm:cxn modelId="{DE9BF24C-7013-4397-B40F-BAF77BFB57F2}" srcId="{A1E1E3C3-53F8-40E8-9CE9-D3E5080D7298}" destId="{DE1BD1EC-0F63-4003-979E-FCE8FBA4947B}" srcOrd="1" destOrd="0" parTransId="{E1FAE98A-6E4C-4D70-912A-F080152479E6}" sibTransId="{6BB18D75-AF72-4F0F-9B18-34BB61542AB1}"/>
    <dgm:cxn modelId="{87A6DE6D-FFCD-4D9C-81FD-8AE3A33EB212}" type="presOf" srcId="{DE1BD1EC-0F63-4003-979E-FCE8FBA4947B}" destId="{E5051F13-60D3-406E-A01F-3D0C5FB41C6F}" srcOrd="0" destOrd="1" presId="urn:microsoft.com/office/officeart/2005/8/layout/vList2"/>
    <dgm:cxn modelId="{7E82086E-77C2-48F3-BCA2-494BE5F4D139}" type="presOf" srcId="{60DA0C25-D42A-4641-9C8E-40328B2017A2}" destId="{9CBA5BFC-91A7-4145-AAFB-03AAFD368C57}" srcOrd="0" destOrd="0" presId="urn:microsoft.com/office/officeart/2005/8/layout/vList2"/>
    <dgm:cxn modelId="{3F3E186E-36E5-41F2-AE09-9779A6A5D377}" type="presOf" srcId="{26A3A511-BA97-4CAA-9E4E-0318254CCAD9}" destId="{A95F48A9-C891-4F0E-8F11-9DBC57ACDDFF}" srcOrd="0" destOrd="0" presId="urn:microsoft.com/office/officeart/2005/8/layout/vList2"/>
    <dgm:cxn modelId="{25694273-2BAD-45F2-A34B-1BFDE2B97B5B}" srcId="{60DA0C25-D42A-4641-9C8E-40328B2017A2}" destId="{A1E1E3C3-53F8-40E8-9CE9-D3E5080D7298}" srcOrd="0" destOrd="0" parTransId="{370BD6BE-251E-42DA-82DD-2419440E0A17}" sibTransId="{A2B551D8-8DC0-4B7F-9F2E-C82D109D8342}"/>
    <dgm:cxn modelId="{4537D676-7C21-43F2-AF2B-E7E0AEF4DB69}" type="presOf" srcId="{2F4E8BBF-26AC-413D-99C3-D57D0A536DA4}" destId="{07108E21-6B1F-4E17-BAC6-83848A05E4BA}" srcOrd="0" destOrd="0" presId="urn:microsoft.com/office/officeart/2005/8/layout/vList2"/>
    <dgm:cxn modelId="{1442E780-D1D8-4A8D-915C-42622CD131E8}" type="presOf" srcId="{10ED24AD-4BFA-48E9-9A37-D51977858794}" destId="{2105B07D-A421-41E5-A35B-424184BD5771}" srcOrd="0" destOrd="2" presId="urn:microsoft.com/office/officeart/2005/8/layout/vList2"/>
    <dgm:cxn modelId="{61BA8499-213B-41E7-B802-58848D6970D8}" srcId="{BCE2BBD1-74BB-496D-89D8-24885E55F203}" destId="{58499778-3BB5-4F8E-81E0-73108F868D76}" srcOrd="1" destOrd="0" parTransId="{6CFBEE51-43EC-43E4-95E0-3623F67B5439}" sibTransId="{9D2394BA-1463-4CA7-999E-43DD8639F51B}"/>
    <dgm:cxn modelId="{850B9A99-1702-41F8-ACAC-2FF01442DA01}" type="presOf" srcId="{0D7E6382-BC5B-4B4A-A1F3-679A839A1DAF}" destId="{4D1BCC1F-6D96-4A15-AA17-48BBABBBB14E}" srcOrd="0" destOrd="0" presId="urn:microsoft.com/office/officeart/2005/8/layout/vList2"/>
    <dgm:cxn modelId="{495D3DA7-0DEE-4B39-A0B2-52FD5DCB39E4}" srcId="{60DA0C25-D42A-4641-9C8E-40328B2017A2}" destId="{4ED6AC90-AAA5-40E9-B8BB-A3AF305AC7DF}" srcOrd="2" destOrd="0" parTransId="{F1900118-28D7-44B0-8B84-2F7F4E43A364}" sibTransId="{4C0324AA-8493-46A7-92FB-25F24C966440}"/>
    <dgm:cxn modelId="{674924A9-4A22-4C0E-AFA8-FBAC55682E70}" srcId="{A1E1E3C3-53F8-40E8-9CE9-D3E5080D7298}" destId="{C39EE2F5-01D3-444F-9FE6-361FA60C2526}" srcOrd="0" destOrd="0" parTransId="{A4F34394-5C20-47A4-83E7-3FAFFF5127A7}" sibTransId="{44CF0B89-F131-4A33-BD3A-417F05772F4E}"/>
    <dgm:cxn modelId="{7F3238B1-EA6A-4CBF-B366-A4FCBA7F5ED5}" type="presOf" srcId="{C39EE2F5-01D3-444F-9FE6-361FA60C2526}" destId="{E5051F13-60D3-406E-A01F-3D0C5FB41C6F}" srcOrd="0" destOrd="0" presId="urn:microsoft.com/office/officeart/2005/8/layout/vList2"/>
    <dgm:cxn modelId="{FA4DAFB2-CAAB-4C7D-8EF1-5F12D91C8959}" srcId="{BCE2BBD1-74BB-496D-89D8-24885E55F203}" destId="{0D7E6382-BC5B-4B4A-A1F3-679A839A1DAF}" srcOrd="0" destOrd="0" parTransId="{49234BF2-503C-404B-886D-FCA05880AD43}" sibTransId="{10576508-5E29-4E37-AD0F-194196D4F6F9}"/>
    <dgm:cxn modelId="{77A126C2-5BFD-4041-B78D-5BA3FC91329F}" srcId="{4ED6AC90-AAA5-40E9-B8BB-A3AF305AC7DF}" destId="{E79AFB01-C65D-48A7-8E84-C905117A9170}" srcOrd="0" destOrd="0" parTransId="{762B8344-639A-44D7-A582-C55377A992AC}" sibTransId="{BEC4EFB3-303C-4DC5-867B-29847D6BDAF0}"/>
    <dgm:cxn modelId="{27CEFED7-A193-4565-8272-74B8F9CB0F68}" type="presOf" srcId="{A1E1E3C3-53F8-40E8-9CE9-D3E5080D7298}" destId="{F50E2375-55E7-4547-A09D-15DB5C202E1D}" srcOrd="0" destOrd="0" presId="urn:microsoft.com/office/officeart/2005/8/layout/vList2"/>
    <dgm:cxn modelId="{762267DB-D8C5-4401-BA5B-2630FF881829}" srcId="{4ED6AC90-AAA5-40E9-B8BB-A3AF305AC7DF}" destId="{10ED24AD-4BFA-48E9-9A37-D51977858794}" srcOrd="2" destOrd="0" parTransId="{E8358709-8A2B-49D0-B18C-1D1B958D4B53}" sibTransId="{65CA6B7F-A214-489C-AE2E-7BC137240FD7}"/>
    <dgm:cxn modelId="{8B626DE3-9944-434F-96D3-E68FB7ADD552}" type="presOf" srcId="{58499778-3BB5-4F8E-81E0-73108F868D76}" destId="{4D1BCC1F-6D96-4A15-AA17-48BBABBBB14E}" srcOrd="0" destOrd="1" presId="urn:microsoft.com/office/officeart/2005/8/layout/vList2"/>
    <dgm:cxn modelId="{B6D7C1E8-E833-4FE7-B769-2EF8C965FC56}" type="presOf" srcId="{4ED6AC90-AAA5-40E9-B8BB-A3AF305AC7DF}" destId="{C8EE2F99-A4A1-4008-A467-F09F6BA0610E}" srcOrd="0" destOrd="0" presId="urn:microsoft.com/office/officeart/2005/8/layout/vList2"/>
    <dgm:cxn modelId="{C1AEF6EC-2550-4067-BA05-BA671B198CCE}" srcId="{60DA0C25-D42A-4641-9C8E-40328B2017A2}" destId="{BCE2BBD1-74BB-496D-89D8-24885E55F203}" srcOrd="1" destOrd="0" parTransId="{04604451-EF6F-4AF9-97A6-DCDAF31A6BB2}" sibTransId="{6865C980-C36E-4260-ADEA-2DF146F25785}"/>
    <dgm:cxn modelId="{370E29F5-EECF-46FE-9B7F-3B13AEB46BDD}" type="presOf" srcId="{F0CEEB2D-2CA1-4404-B278-553698610C20}" destId="{2105B07D-A421-41E5-A35B-424184BD5771}" srcOrd="0" destOrd="1" presId="urn:microsoft.com/office/officeart/2005/8/layout/vList2"/>
    <dgm:cxn modelId="{BF8333F7-7CA0-46BA-8557-CF5387C06D58}" type="presOf" srcId="{BD70B290-E51E-43CD-BCC7-9718070F323E}" destId="{2105B07D-A421-41E5-A35B-424184BD5771}" srcOrd="0" destOrd="3" presId="urn:microsoft.com/office/officeart/2005/8/layout/vList2"/>
    <dgm:cxn modelId="{F017A66C-8A6A-4B34-B516-E088EEE1ADF1}" type="presParOf" srcId="{9CBA5BFC-91A7-4145-AAFB-03AAFD368C57}" destId="{F50E2375-55E7-4547-A09D-15DB5C202E1D}" srcOrd="0" destOrd="0" presId="urn:microsoft.com/office/officeart/2005/8/layout/vList2"/>
    <dgm:cxn modelId="{C09DB67A-4AC2-42A3-AB48-C9A4726D5BA0}" type="presParOf" srcId="{9CBA5BFC-91A7-4145-AAFB-03AAFD368C57}" destId="{E5051F13-60D3-406E-A01F-3D0C5FB41C6F}" srcOrd="1" destOrd="0" presId="urn:microsoft.com/office/officeart/2005/8/layout/vList2"/>
    <dgm:cxn modelId="{07BD6388-E7A9-41C8-99B3-E6795DEC57C5}" type="presParOf" srcId="{9CBA5BFC-91A7-4145-AAFB-03AAFD368C57}" destId="{6CDEF9E9-E452-4468-BD30-4AB05673FAAD}" srcOrd="2" destOrd="0" presId="urn:microsoft.com/office/officeart/2005/8/layout/vList2"/>
    <dgm:cxn modelId="{E0B6B295-5475-4A81-A221-1ADE947486EE}" type="presParOf" srcId="{9CBA5BFC-91A7-4145-AAFB-03AAFD368C57}" destId="{4D1BCC1F-6D96-4A15-AA17-48BBABBBB14E}" srcOrd="3" destOrd="0" presId="urn:microsoft.com/office/officeart/2005/8/layout/vList2"/>
    <dgm:cxn modelId="{10F76C2C-3BDB-4440-9549-D66734CF38B4}" type="presParOf" srcId="{9CBA5BFC-91A7-4145-AAFB-03AAFD368C57}" destId="{C8EE2F99-A4A1-4008-A467-F09F6BA0610E}" srcOrd="4" destOrd="0" presId="urn:microsoft.com/office/officeart/2005/8/layout/vList2"/>
    <dgm:cxn modelId="{DABD8957-135C-4770-9D03-26040F6BB6A2}" type="presParOf" srcId="{9CBA5BFC-91A7-4145-AAFB-03AAFD368C57}" destId="{2105B07D-A421-41E5-A35B-424184BD5771}" srcOrd="5" destOrd="0" presId="urn:microsoft.com/office/officeart/2005/8/layout/vList2"/>
    <dgm:cxn modelId="{D566F2EC-7247-49F8-AB88-1447244C805F}" type="presParOf" srcId="{9CBA5BFC-91A7-4145-AAFB-03AAFD368C57}" destId="{07108E21-6B1F-4E17-BAC6-83848A05E4BA}" srcOrd="6" destOrd="0" presId="urn:microsoft.com/office/officeart/2005/8/layout/vList2"/>
    <dgm:cxn modelId="{6662F817-DFD0-4E82-A725-0FE7975F9A18}" type="presParOf" srcId="{9CBA5BFC-91A7-4145-AAFB-03AAFD368C57}" destId="{A95F48A9-C891-4F0E-8F11-9DBC57ACDDF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E09804-4949-46B2-8E2D-A68A56A0B44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05DB62D-C940-462D-B2FB-991188975D16}">
      <dgm:prSet/>
      <dgm:spPr/>
      <dgm:t>
        <a:bodyPr/>
        <a:lstStyle/>
        <a:p>
          <a:r>
            <a:rPr lang="en-US" dirty="0"/>
            <a:t>Affordability</a:t>
          </a:r>
        </a:p>
      </dgm:t>
    </dgm:pt>
    <dgm:pt modelId="{4D8ED344-DAFC-4A2A-AE1E-D177D171D522}" type="parTrans" cxnId="{0FE9019E-368F-441A-A5F8-839DDB826512}">
      <dgm:prSet/>
      <dgm:spPr/>
      <dgm:t>
        <a:bodyPr/>
        <a:lstStyle/>
        <a:p>
          <a:endParaRPr lang="en-US"/>
        </a:p>
      </dgm:t>
    </dgm:pt>
    <dgm:pt modelId="{DDEC3335-47DD-484D-96DC-1BC22161DB44}" type="sibTrans" cxnId="{0FE9019E-368F-441A-A5F8-839DDB826512}">
      <dgm:prSet/>
      <dgm:spPr/>
      <dgm:t>
        <a:bodyPr/>
        <a:lstStyle/>
        <a:p>
          <a:endParaRPr lang="en-US"/>
        </a:p>
      </dgm:t>
    </dgm:pt>
    <dgm:pt modelId="{5A73FEBD-C5F3-44BD-9A25-076AFB0806AD}">
      <dgm:prSet/>
      <dgm:spPr/>
      <dgm:t>
        <a:bodyPr/>
        <a:lstStyle/>
        <a:p>
          <a:r>
            <a:rPr lang="en-US" dirty="0"/>
            <a:t>Deciding on a major</a:t>
          </a:r>
        </a:p>
      </dgm:t>
    </dgm:pt>
    <dgm:pt modelId="{E6772B78-E4F2-42D9-BA4E-2B8EAC5AC325}" type="parTrans" cxnId="{8F84C851-B3BB-4899-AD92-CA96FEF656FB}">
      <dgm:prSet/>
      <dgm:spPr/>
      <dgm:t>
        <a:bodyPr/>
        <a:lstStyle/>
        <a:p>
          <a:endParaRPr lang="en-US"/>
        </a:p>
      </dgm:t>
    </dgm:pt>
    <dgm:pt modelId="{4F4185B2-CAA8-496E-8A5F-A50BCCD77031}" type="sibTrans" cxnId="{8F84C851-B3BB-4899-AD92-CA96FEF656FB}">
      <dgm:prSet/>
      <dgm:spPr/>
      <dgm:t>
        <a:bodyPr/>
        <a:lstStyle/>
        <a:p>
          <a:endParaRPr lang="en-US"/>
        </a:p>
      </dgm:t>
    </dgm:pt>
    <dgm:pt modelId="{5B98E70B-2240-4055-A0D9-2AEF59055B26}">
      <dgm:prSet/>
      <dgm:spPr/>
      <dgm:t>
        <a:bodyPr/>
        <a:lstStyle/>
        <a:p>
          <a:r>
            <a:rPr lang="en-US" dirty="0"/>
            <a:t>Mental health</a:t>
          </a:r>
        </a:p>
      </dgm:t>
    </dgm:pt>
    <dgm:pt modelId="{BF2EBDEA-F691-4747-94F3-191FCD56C385}" type="parTrans" cxnId="{12DADA87-B0AB-4179-8089-578AEA16427D}">
      <dgm:prSet/>
      <dgm:spPr/>
      <dgm:t>
        <a:bodyPr/>
        <a:lstStyle/>
        <a:p>
          <a:endParaRPr lang="en-US"/>
        </a:p>
      </dgm:t>
    </dgm:pt>
    <dgm:pt modelId="{E2453BE5-583F-4650-B2AD-F7F3D2C738AB}" type="sibTrans" cxnId="{12DADA87-B0AB-4179-8089-578AEA16427D}">
      <dgm:prSet/>
      <dgm:spPr/>
      <dgm:t>
        <a:bodyPr/>
        <a:lstStyle/>
        <a:p>
          <a:endParaRPr lang="en-US"/>
        </a:p>
      </dgm:t>
    </dgm:pt>
    <dgm:pt modelId="{1498B47F-0217-4CEF-B4B4-C79C6FACC805}">
      <dgm:prSet/>
      <dgm:spPr/>
      <dgm:t>
        <a:bodyPr/>
        <a:lstStyle/>
        <a:p>
          <a:r>
            <a:rPr lang="en-US" dirty="0"/>
            <a:t>Lack of family support (first generation college students)</a:t>
          </a:r>
        </a:p>
      </dgm:t>
    </dgm:pt>
    <dgm:pt modelId="{EB315DAB-0579-4E3E-BBEA-51EDA89D1054}" type="parTrans" cxnId="{73110159-AF20-469F-A78E-D9E4CEDF79EF}">
      <dgm:prSet/>
      <dgm:spPr/>
      <dgm:t>
        <a:bodyPr/>
        <a:lstStyle/>
        <a:p>
          <a:endParaRPr lang="en-US"/>
        </a:p>
      </dgm:t>
    </dgm:pt>
    <dgm:pt modelId="{653CBD37-3EAF-4EFD-9E5A-A272B94710F2}" type="sibTrans" cxnId="{73110159-AF20-469F-A78E-D9E4CEDF79EF}">
      <dgm:prSet/>
      <dgm:spPr/>
      <dgm:t>
        <a:bodyPr/>
        <a:lstStyle/>
        <a:p>
          <a:endParaRPr lang="en-US"/>
        </a:p>
      </dgm:t>
    </dgm:pt>
    <dgm:pt modelId="{54559BD1-1793-4F29-BA64-4CA7C7AEB2D7}">
      <dgm:prSet/>
      <dgm:spPr/>
      <dgm:t>
        <a:bodyPr/>
        <a:lstStyle/>
        <a:p>
          <a:r>
            <a:rPr lang="en-US" dirty="0"/>
            <a:t>Workload harder in college</a:t>
          </a:r>
        </a:p>
      </dgm:t>
    </dgm:pt>
    <dgm:pt modelId="{944CC71E-F8E3-4621-8DC9-0FE3FF1ADC13}" type="parTrans" cxnId="{667C863C-AF76-4CE6-B9DF-5BBD70E534EB}">
      <dgm:prSet/>
      <dgm:spPr/>
      <dgm:t>
        <a:bodyPr/>
        <a:lstStyle/>
        <a:p>
          <a:endParaRPr lang="en-US"/>
        </a:p>
      </dgm:t>
    </dgm:pt>
    <dgm:pt modelId="{D8F7D631-7FE0-4F1D-A686-07CEFA27A3E6}" type="sibTrans" cxnId="{667C863C-AF76-4CE6-B9DF-5BBD70E534EB}">
      <dgm:prSet/>
      <dgm:spPr/>
      <dgm:t>
        <a:bodyPr/>
        <a:lstStyle/>
        <a:p>
          <a:endParaRPr lang="en-US"/>
        </a:p>
      </dgm:t>
    </dgm:pt>
    <dgm:pt modelId="{CA01EE81-B912-4E15-9111-903563445A8C}">
      <dgm:prSet/>
      <dgm:spPr/>
      <dgm:t>
        <a:bodyPr/>
        <a:lstStyle/>
        <a:p>
          <a:r>
            <a:rPr lang="en-US" dirty="0"/>
            <a:t>Bad grades in high school</a:t>
          </a:r>
        </a:p>
      </dgm:t>
    </dgm:pt>
    <dgm:pt modelId="{B66C6716-EE37-493C-9874-10A32CBF739F}" type="parTrans" cxnId="{68745085-E422-4872-8BA4-FAE51216E6A3}">
      <dgm:prSet/>
      <dgm:spPr/>
      <dgm:t>
        <a:bodyPr/>
        <a:lstStyle/>
        <a:p>
          <a:endParaRPr lang="en-US"/>
        </a:p>
      </dgm:t>
    </dgm:pt>
    <dgm:pt modelId="{95DDFC6D-1412-4E56-99F7-8A9717D3C996}" type="sibTrans" cxnId="{68745085-E422-4872-8BA4-FAE51216E6A3}">
      <dgm:prSet/>
      <dgm:spPr/>
      <dgm:t>
        <a:bodyPr/>
        <a:lstStyle/>
        <a:p>
          <a:endParaRPr lang="en-US"/>
        </a:p>
      </dgm:t>
    </dgm:pt>
    <dgm:pt modelId="{18E10526-BCE0-4445-BE3D-19A953AA604E}">
      <dgm:prSet/>
      <dgm:spPr/>
      <dgm:t>
        <a:bodyPr/>
        <a:lstStyle/>
        <a:p>
          <a:r>
            <a:rPr lang="en-US" dirty="0"/>
            <a:t>Being homesick if I go away to college</a:t>
          </a:r>
        </a:p>
      </dgm:t>
    </dgm:pt>
    <dgm:pt modelId="{489071B6-FCB1-4415-B642-A56D82275DC5}" type="parTrans" cxnId="{416CF564-7D84-4A2D-831F-E40960B912A2}">
      <dgm:prSet/>
      <dgm:spPr/>
      <dgm:t>
        <a:bodyPr/>
        <a:lstStyle/>
        <a:p>
          <a:endParaRPr lang="en-US"/>
        </a:p>
      </dgm:t>
    </dgm:pt>
    <dgm:pt modelId="{CC384FAC-B02E-4E4C-B94A-1E6983AA8213}" type="sibTrans" cxnId="{416CF564-7D84-4A2D-831F-E40960B912A2}">
      <dgm:prSet/>
      <dgm:spPr/>
      <dgm:t>
        <a:bodyPr/>
        <a:lstStyle/>
        <a:p>
          <a:endParaRPr lang="en-US"/>
        </a:p>
      </dgm:t>
    </dgm:pt>
    <dgm:pt modelId="{047D3391-2F21-427C-9815-765DF0C33950}" type="pres">
      <dgm:prSet presAssocID="{C7E09804-4949-46B2-8E2D-A68A56A0B44B}" presName="vert0" presStyleCnt="0">
        <dgm:presLayoutVars>
          <dgm:dir/>
          <dgm:animOne val="branch"/>
          <dgm:animLvl val="lvl"/>
        </dgm:presLayoutVars>
      </dgm:prSet>
      <dgm:spPr/>
    </dgm:pt>
    <dgm:pt modelId="{DFA4564A-ECE8-4ABC-A42B-D25BF65697C0}" type="pres">
      <dgm:prSet presAssocID="{C05DB62D-C940-462D-B2FB-991188975D16}" presName="thickLine" presStyleLbl="alignNode1" presStyleIdx="0" presStyleCnt="7"/>
      <dgm:spPr/>
    </dgm:pt>
    <dgm:pt modelId="{9434DC62-34EF-4270-897A-6180776C72E9}" type="pres">
      <dgm:prSet presAssocID="{C05DB62D-C940-462D-B2FB-991188975D16}" presName="horz1" presStyleCnt="0"/>
      <dgm:spPr/>
    </dgm:pt>
    <dgm:pt modelId="{FD268E32-B032-40C9-989F-211A0998F92D}" type="pres">
      <dgm:prSet presAssocID="{C05DB62D-C940-462D-B2FB-991188975D16}" presName="tx1" presStyleLbl="revTx" presStyleIdx="0" presStyleCnt="7"/>
      <dgm:spPr/>
    </dgm:pt>
    <dgm:pt modelId="{1B6295EB-333B-4517-8EA4-7AAACA66BAA9}" type="pres">
      <dgm:prSet presAssocID="{C05DB62D-C940-462D-B2FB-991188975D16}" presName="vert1" presStyleCnt="0"/>
      <dgm:spPr/>
    </dgm:pt>
    <dgm:pt modelId="{F700B10C-8431-46F6-BB5E-AD0C69E80292}" type="pres">
      <dgm:prSet presAssocID="{5A73FEBD-C5F3-44BD-9A25-076AFB0806AD}" presName="thickLine" presStyleLbl="alignNode1" presStyleIdx="1" presStyleCnt="7"/>
      <dgm:spPr/>
    </dgm:pt>
    <dgm:pt modelId="{E60F69EC-74AC-4277-A6B7-50A78633ED16}" type="pres">
      <dgm:prSet presAssocID="{5A73FEBD-C5F3-44BD-9A25-076AFB0806AD}" presName="horz1" presStyleCnt="0"/>
      <dgm:spPr/>
    </dgm:pt>
    <dgm:pt modelId="{20117A30-A39B-4FC6-995C-E4693F20F5C8}" type="pres">
      <dgm:prSet presAssocID="{5A73FEBD-C5F3-44BD-9A25-076AFB0806AD}" presName="tx1" presStyleLbl="revTx" presStyleIdx="1" presStyleCnt="7"/>
      <dgm:spPr/>
    </dgm:pt>
    <dgm:pt modelId="{AAB20DA0-6840-4ABB-8F5B-B12AFA529538}" type="pres">
      <dgm:prSet presAssocID="{5A73FEBD-C5F3-44BD-9A25-076AFB0806AD}" presName="vert1" presStyleCnt="0"/>
      <dgm:spPr/>
    </dgm:pt>
    <dgm:pt modelId="{20E37E15-45DC-4D22-80E3-2FBAF9A20A41}" type="pres">
      <dgm:prSet presAssocID="{5B98E70B-2240-4055-A0D9-2AEF59055B26}" presName="thickLine" presStyleLbl="alignNode1" presStyleIdx="2" presStyleCnt="7"/>
      <dgm:spPr/>
    </dgm:pt>
    <dgm:pt modelId="{1E7E6392-82E0-4962-8583-DCCE2E06180B}" type="pres">
      <dgm:prSet presAssocID="{5B98E70B-2240-4055-A0D9-2AEF59055B26}" presName="horz1" presStyleCnt="0"/>
      <dgm:spPr/>
    </dgm:pt>
    <dgm:pt modelId="{6861A8ED-36BD-454A-A891-E60DC1A81A0F}" type="pres">
      <dgm:prSet presAssocID="{5B98E70B-2240-4055-A0D9-2AEF59055B26}" presName="tx1" presStyleLbl="revTx" presStyleIdx="2" presStyleCnt="7"/>
      <dgm:spPr/>
    </dgm:pt>
    <dgm:pt modelId="{7F303E58-5392-4C17-A1F4-FC3ECE5C285E}" type="pres">
      <dgm:prSet presAssocID="{5B98E70B-2240-4055-A0D9-2AEF59055B26}" presName="vert1" presStyleCnt="0"/>
      <dgm:spPr/>
    </dgm:pt>
    <dgm:pt modelId="{0842F689-4A4E-4D9B-9454-3EA2E4002234}" type="pres">
      <dgm:prSet presAssocID="{1498B47F-0217-4CEF-B4B4-C79C6FACC805}" presName="thickLine" presStyleLbl="alignNode1" presStyleIdx="3" presStyleCnt="7"/>
      <dgm:spPr/>
    </dgm:pt>
    <dgm:pt modelId="{7EDC987B-C0B0-40F3-B808-97B35F5DB3FF}" type="pres">
      <dgm:prSet presAssocID="{1498B47F-0217-4CEF-B4B4-C79C6FACC805}" presName="horz1" presStyleCnt="0"/>
      <dgm:spPr/>
    </dgm:pt>
    <dgm:pt modelId="{0598F9A6-963F-4635-A43F-7B6E92BF6A84}" type="pres">
      <dgm:prSet presAssocID="{1498B47F-0217-4CEF-B4B4-C79C6FACC805}" presName="tx1" presStyleLbl="revTx" presStyleIdx="3" presStyleCnt="7"/>
      <dgm:spPr/>
    </dgm:pt>
    <dgm:pt modelId="{C4280B9C-70F8-4099-ACBE-BBED461EB4A1}" type="pres">
      <dgm:prSet presAssocID="{1498B47F-0217-4CEF-B4B4-C79C6FACC805}" presName="vert1" presStyleCnt="0"/>
      <dgm:spPr/>
    </dgm:pt>
    <dgm:pt modelId="{75F5CA1A-78BC-4A6E-920C-9304060F12D5}" type="pres">
      <dgm:prSet presAssocID="{54559BD1-1793-4F29-BA64-4CA7C7AEB2D7}" presName="thickLine" presStyleLbl="alignNode1" presStyleIdx="4" presStyleCnt="7"/>
      <dgm:spPr/>
    </dgm:pt>
    <dgm:pt modelId="{8F64F353-33D0-4472-AD91-FBF01011466E}" type="pres">
      <dgm:prSet presAssocID="{54559BD1-1793-4F29-BA64-4CA7C7AEB2D7}" presName="horz1" presStyleCnt="0"/>
      <dgm:spPr/>
    </dgm:pt>
    <dgm:pt modelId="{E1CCF498-B79E-4F2D-ABFC-2A76A404DB35}" type="pres">
      <dgm:prSet presAssocID="{54559BD1-1793-4F29-BA64-4CA7C7AEB2D7}" presName="tx1" presStyleLbl="revTx" presStyleIdx="4" presStyleCnt="7"/>
      <dgm:spPr/>
    </dgm:pt>
    <dgm:pt modelId="{AD449E57-5884-4BC8-B04C-6970FBC9F6BB}" type="pres">
      <dgm:prSet presAssocID="{54559BD1-1793-4F29-BA64-4CA7C7AEB2D7}" presName="vert1" presStyleCnt="0"/>
      <dgm:spPr/>
    </dgm:pt>
    <dgm:pt modelId="{7B279C72-B606-46C9-9D54-813678B2F9D5}" type="pres">
      <dgm:prSet presAssocID="{CA01EE81-B912-4E15-9111-903563445A8C}" presName="thickLine" presStyleLbl="alignNode1" presStyleIdx="5" presStyleCnt="7"/>
      <dgm:spPr/>
    </dgm:pt>
    <dgm:pt modelId="{A60DB363-093B-4923-8388-9A079156EB05}" type="pres">
      <dgm:prSet presAssocID="{CA01EE81-B912-4E15-9111-903563445A8C}" presName="horz1" presStyleCnt="0"/>
      <dgm:spPr/>
    </dgm:pt>
    <dgm:pt modelId="{CF5A56C5-6E09-45BD-8304-117F29498DB6}" type="pres">
      <dgm:prSet presAssocID="{CA01EE81-B912-4E15-9111-903563445A8C}" presName="tx1" presStyleLbl="revTx" presStyleIdx="5" presStyleCnt="7"/>
      <dgm:spPr/>
    </dgm:pt>
    <dgm:pt modelId="{7459897C-0D2B-466E-9E77-0D951ED1EBEF}" type="pres">
      <dgm:prSet presAssocID="{CA01EE81-B912-4E15-9111-903563445A8C}" presName="vert1" presStyleCnt="0"/>
      <dgm:spPr/>
    </dgm:pt>
    <dgm:pt modelId="{D12C2D66-DE45-4C0C-B24E-D21174423EC8}" type="pres">
      <dgm:prSet presAssocID="{18E10526-BCE0-4445-BE3D-19A953AA604E}" presName="thickLine" presStyleLbl="alignNode1" presStyleIdx="6" presStyleCnt="7"/>
      <dgm:spPr/>
    </dgm:pt>
    <dgm:pt modelId="{86F0DFC2-C276-41D7-9990-838EB1BB5999}" type="pres">
      <dgm:prSet presAssocID="{18E10526-BCE0-4445-BE3D-19A953AA604E}" presName="horz1" presStyleCnt="0"/>
      <dgm:spPr/>
    </dgm:pt>
    <dgm:pt modelId="{1ACA48B9-4966-4E08-A028-79487813BFDE}" type="pres">
      <dgm:prSet presAssocID="{18E10526-BCE0-4445-BE3D-19A953AA604E}" presName="tx1" presStyleLbl="revTx" presStyleIdx="6" presStyleCnt="7"/>
      <dgm:spPr/>
    </dgm:pt>
    <dgm:pt modelId="{6B2AD3AE-8395-4575-B0FD-41EE1B88A91F}" type="pres">
      <dgm:prSet presAssocID="{18E10526-BCE0-4445-BE3D-19A953AA604E}" presName="vert1" presStyleCnt="0"/>
      <dgm:spPr/>
    </dgm:pt>
  </dgm:ptLst>
  <dgm:cxnLst>
    <dgm:cxn modelId="{A754A201-1363-46E0-9E6C-A4E3CDE9991D}" type="presOf" srcId="{18E10526-BCE0-4445-BE3D-19A953AA604E}" destId="{1ACA48B9-4966-4E08-A028-79487813BFDE}" srcOrd="0" destOrd="0" presId="urn:microsoft.com/office/officeart/2008/layout/LinedList"/>
    <dgm:cxn modelId="{71348A1E-41B2-47BF-8CD6-40F97963876B}" type="presOf" srcId="{C05DB62D-C940-462D-B2FB-991188975D16}" destId="{FD268E32-B032-40C9-989F-211A0998F92D}" srcOrd="0" destOrd="0" presId="urn:microsoft.com/office/officeart/2008/layout/LinedList"/>
    <dgm:cxn modelId="{761D6031-0D7E-47D6-9686-9BF9A829EBD0}" type="presOf" srcId="{5B98E70B-2240-4055-A0D9-2AEF59055B26}" destId="{6861A8ED-36BD-454A-A891-E60DC1A81A0F}" srcOrd="0" destOrd="0" presId="urn:microsoft.com/office/officeart/2008/layout/LinedList"/>
    <dgm:cxn modelId="{667C863C-AF76-4CE6-B9DF-5BBD70E534EB}" srcId="{C7E09804-4949-46B2-8E2D-A68A56A0B44B}" destId="{54559BD1-1793-4F29-BA64-4CA7C7AEB2D7}" srcOrd="4" destOrd="0" parTransId="{944CC71E-F8E3-4621-8DC9-0FE3FF1ADC13}" sibTransId="{D8F7D631-7FE0-4F1D-A686-07CEFA27A3E6}"/>
    <dgm:cxn modelId="{416CF564-7D84-4A2D-831F-E40960B912A2}" srcId="{C7E09804-4949-46B2-8E2D-A68A56A0B44B}" destId="{18E10526-BCE0-4445-BE3D-19A953AA604E}" srcOrd="6" destOrd="0" parTransId="{489071B6-FCB1-4415-B642-A56D82275DC5}" sibTransId="{CC384FAC-B02E-4E4C-B94A-1E6983AA8213}"/>
    <dgm:cxn modelId="{8F84C851-B3BB-4899-AD92-CA96FEF656FB}" srcId="{C7E09804-4949-46B2-8E2D-A68A56A0B44B}" destId="{5A73FEBD-C5F3-44BD-9A25-076AFB0806AD}" srcOrd="1" destOrd="0" parTransId="{E6772B78-E4F2-42D9-BA4E-2B8EAC5AC325}" sibTransId="{4F4185B2-CAA8-496E-8A5F-A50BCCD77031}"/>
    <dgm:cxn modelId="{73110159-AF20-469F-A78E-D9E4CEDF79EF}" srcId="{C7E09804-4949-46B2-8E2D-A68A56A0B44B}" destId="{1498B47F-0217-4CEF-B4B4-C79C6FACC805}" srcOrd="3" destOrd="0" parTransId="{EB315DAB-0579-4E3E-BBEA-51EDA89D1054}" sibTransId="{653CBD37-3EAF-4EFD-9E5A-A272B94710F2}"/>
    <dgm:cxn modelId="{68745085-E422-4872-8BA4-FAE51216E6A3}" srcId="{C7E09804-4949-46B2-8E2D-A68A56A0B44B}" destId="{CA01EE81-B912-4E15-9111-903563445A8C}" srcOrd="5" destOrd="0" parTransId="{B66C6716-EE37-493C-9874-10A32CBF739F}" sibTransId="{95DDFC6D-1412-4E56-99F7-8A9717D3C996}"/>
    <dgm:cxn modelId="{12DADA87-B0AB-4179-8089-578AEA16427D}" srcId="{C7E09804-4949-46B2-8E2D-A68A56A0B44B}" destId="{5B98E70B-2240-4055-A0D9-2AEF59055B26}" srcOrd="2" destOrd="0" parTransId="{BF2EBDEA-F691-4747-94F3-191FCD56C385}" sibTransId="{E2453BE5-583F-4650-B2AD-F7F3D2C738AB}"/>
    <dgm:cxn modelId="{83924B8F-628A-4EEB-8E5D-37A43EEE1DBE}" type="presOf" srcId="{54559BD1-1793-4F29-BA64-4CA7C7AEB2D7}" destId="{E1CCF498-B79E-4F2D-ABFC-2A76A404DB35}" srcOrd="0" destOrd="0" presId="urn:microsoft.com/office/officeart/2008/layout/LinedList"/>
    <dgm:cxn modelId="{B945DC94-E6AF-4DAD-8619-E97421018105}" type="presOf" srcId="{5A73FEBD-C5F3-44BD-9A25-076AFB0806AD}" destId="{20117A30-A39B-4FC6-995C-E4693F20F5C8}" srcOrd="0" destOrd="0" presId="urn:microsoft.com/office/officeart/2008/layout/LinedList"/>
    <dgm:cxn modelId="{0FE9019E-368F-441A-A5F8-839DDB826512}" srcId="{C7E09804-4949-46B2-8E2D-A68A56A0B44B}" destId="{C05DB62D-C940-462D-B2FB-991188975D16}" srcOrd="0" destOrd="0" parTransId="{4D8ED344-DAFC-4A2A-AE1E-D177D171D522}" sibTransId="{DDEC3335-47DD-484D-96DC-1BC22161DB44}"/>
    <dgm:cxn modelId="{CA0FAECA-5F8C-4CBC-AB25-7D2E53557CA6}" type="presOf" srcId="{C7E09804-4949-46B2-8E2D-A68A56A0B44B}" destId="{047D3391-2F21-427C-9815-765DF0C33950}" srcOrd="0" destOrd="0" presId="urn:microsoft.com/office/officeart/2008/layout/LinedList"/>
    <dgm:cxn modelId="{89863AEC-EF66-402B-AE74-77E827F8AB8C}" type="presOf" srcId="{1498B47F-0217-4CEF-B4B4-C79C6FACC805}" destId="{0598F9A6-963F-4635-A43F-7B6E92BF6A84}" srcOrd="0" destOrd="0" presId="urn:microsoft.com/office/officeart/2008/layout/LinedList"/>
    <dgm:cxn modelId="{D79C9CF6-7C4E-41E9-8D3E-CF487F165534}" type="presOf" srcId="{CA01EE81-B912-4E15-9111-903563445A8C}" destId="{CF5A56C5-6E09-45BD-8304-117F29498DB6}" srcOrd="0" destOrd="0" presId="urn:microsoft.com/office/officeart/2008/layout/LinedList"/>
    <dgm:cxn modelId="{ED5AF8BC-4687-41B6-A416-B162C1A15174}" type="presParOf" srcId="{047D3391-2F21-427C-9815-765DF0C33950}" destId="{DFA4564A-ECE8-4ABC-A42B-D25BF65697C0}" srcOrd="0" destOrd="0" presId="urn:microsoft.com/office/officeart/2008/layout/LinedList"/>
    <dgm:cxn modelId="{C7109B34-BC0D-4EBF-98E6-B4A8C540F937}" type="presParOf" srcId="{047D3391-2F21-427C-9815-765DF0C33950}" destId="{9434DC62-34EF-4270-897A-6180776C72E9}" srcOrd="1" destOrd="0" presId="urn:microsoft.com/office/officeart/2008/layout/LinedList"/>
    <dgm:cxn modelId="{909102E2-260C-4FDE-AF33-3F44B6C71399}" type="presParOf" srcId="{9434DC62-34EF-4270-897A-6180776C72E9}" destId="{FD268E32-B032-40C9-989F-211A0998F92D}" srcOrd="0" destOrd="0" presId="urn:microsoft.com/office/officeart/2008/layout/LinedList"/>
    <dgm:cxn modelId="{85C0793B-B0D8-4C0F-B94B-A3591E92AB42}" type="presParOf" srcId="{9434DC62-34EF-4270-897A-6180776C72E9}" destId="{1B6295EB-333B-4517-8EA4-7AAACA66BAA9}" srcOrd="1" destOrd="0" presId="urn:microsoft.com/office/officeart/2008/layout/LinedList"/>
    <dgm:cxn modelId="{A6257896-CD4E-417C-AFE0-CC44DDEE22D6}" type="presParOf" srcId="{047D3391-2F21-427C-9815-765DF0C33950}" destId="{F700B10C-8431-46F6-BB5E-AD0C69E80292}" srcOrd="2" destOrd="0" presId="urn:microsoft.com/office/officeart/2008/layout/LinedList"/>
    <dgm:cxn modelId="{0BE01626-3BA8-4DC1-BDB6-2B11056DB133}" type="presParOf" srcId="{047D3391-2F21-427C-9815-765DF0C33950}" destId="{E60F69EC-74AC-4277-A6B7-50A78633ED16}" srcOrd="3" destOrd="0" presId="urn:microsoft.com/office/officeart/2008/layout/LinedList"/>
    <dgm:cxn modelId="{0078ADFC-C192-450A-8617-CF6E135A0CDC}" type="presParOf" srcId="{E60F69EC-74AC-4277-A6B7-50A78633ED16}" destId="{20117A30-A39B-4FC6-995C-E4693F20F5C8}" srcOrd="0" destOrd="0" presId="urn:microsoft.com/office/officeart/2008/layout/LinedList"/>
    <dgm:cxn modelId="{04E39453-5D8D-40EE-8F09-22DA399E69AE}" type="presParOf" srcId="{E60F69EC-74AC-4277-A6B7-50A78633ED16}" destId="{AAB20DA0-6840-4ABB-8F5B-B12AFA529538}" srcOrd="1" destOrd="0" presId="urn:microsoft.com/office/officeart/2008/layout/LinedList"/>
    <dgm:cxn modelId="{E99E87D3-55D1-4BAB-998E-740F080C61C3}" type="presParOf" srcId="{047D3391-2F21-427C-9815-765DF0C33950}" destId="{20E37E15-45DC-4D22-80E3-2FBAF9A20A41}" srcOrd="4" destOrd="0" presId="urn:microsoft.com/office/officeart/2008/layout/LinedList"/>
    <dgm:cxn modelId="{20A794F4-C78F-48A3-9911-6B9A68A2DD18}" type="presParOf" srcId="{047D3391-2F21-427C-9815-765DF0C33950}" destId="{1E7E6392-82E0-4962-8583-DCCE2E06180B}" srcOrd="5" destOrd="0" presId="urn:microsoft.com/office/officeart/2008/layout/LinedList"/>
    <dgm:cxn modelId="{2FA931CE-4418-4463-8F01-0845A26FA91A}" type="presParOf" srcId="{1E7E6392-82E0-4962-8583-DCCE2E06180B}" destId="{6861A8ED-36BD-454A-A891-E60DC1A81A0F}" srcOrd="0" destOrd="0" presId="urn:microsoft.com/office/officeart/2008/layout/LinedList"/>
    <dgm:cxn modelId="{F7E8B1C2-6157-4F5C-AEDC-EAB6FDFB2780}" type="presParOf" srcId="{1E7E6392-82E0-4962-8583-DCCE2E06180B}" destId="{7F303E58-5392-4C17-A1F4-FC3ECE5C285E}" srcOrd="1" destOrd="0" presId="urn:microsoft.com/office/officeart/2008/layout/LinedList"/>
    <dgm:cxn modelId="{E5ED2E89-504C-48ED-AC00-D95E1BFAA7C5}" type="presParOf" srcId="{047D3391-2F21-427C-9815-765DF0C33950}" destId="{0842F689-4A4E-4D9B-9454-3EA2E4002234}" srcOrd="6" destOrd="0" presId="urn:microsoft.com/office/officeart/2008/layout/LinedList"/>
    <dgm:cxn modelId="{7C3FB681-9680-48F0-B0CD-C2D71380E001}" type="presParOf" srcId="{047D3391-2F21-427C-9815-765DF0C33950}" destId="{7EDC987B-C0B0-40F3-B808-97B35F5DB3FF}" srcOrd="7" destOrd="0" presId="urn:microsoft.com/office/officeart/2008/layout/LinedList"/>
    <dgm:cxn modelId="{C1DCB709-6A22-40F3-B8EA-EBEAED9E0945}" type="presParOf" srcId="{7EDC987B-C0B0-40F3-B808-97B35F5DB3FF}" destId="{0598F9A6-963F-4635-A43F-7B6E92BF6A84}" srcOrd="0" destOrd="0" presId="urn:microsoft.com/office/officeart/2008/layout/LinedList"/>
    <dgm:cxn modelId="{98F486D3-CEA0-4A89-ABEE-17EA46493BAE}" type="presParOf" srcId="{7EDC987B-C0B0-40F3-B808-97B35F5DB3FF}" destId="{C4280B9C-70F8-4099-ACBE-BBED461EB4A1}" srcOrd="1" destOrd="0" presId="urn:microsoft.com/office/officeart/2008/layout/LinedList"/>
    <dgm:cxn modelId="{3ED8FE49-E6CA-49A9-983C-D37E1C187590}" type="presParOf" srcId="{047D3391-2F21-427C-9815-765DF0C33950}" destId="{75F5CA1A-78BC-4A6E-920C-9304060F12D5}" srcOrd="8" destOrd="0" presId="urn:microsoft.com/office/officeart/2008/layout/LinedList"/>
    <dgm:cxn modelId="{0A0F4CF2-7EF2-40E5-B4D3-5F2690BEF453}" type="presParOf" srcId="{047D3391-2F21-427C-9815-765DF0C33950}" destId="{8F64F353-33D0-4472-AD91-FBF01011466E}" srcOrd="9" destOrd="0" presId="urn:microsoft.com/office/officeart/2008/layout/LinedList"/>
    <dgm:cxn modelId="{4B517454-A65B-4F95-9C1C-264A705032A4}" type="presParOf" srcId="{8F64F353-33D0-4472-AD91-FBF01011466E}" destId="{E1CCF498-B79E-4F2D-ABFC-2A76A404DB35}" srcOrd="0" destOrd="0" presId="urn:microsoft.com/office/officeart/2008/layout/LinedList"/>
    <dgm:cxn modelId="{C39E0B94-65E3-4A3C-8AD2-E8ED5B150612}" type="presParOf" srcId="{8F64F353-33D0-4472-AD91-FBF01011466E}" destId="{AD449E57-5884-4BC8-B04C-6970FBC9F6BB}" srcOrd="1" destOrd="0" presId="urn:microsoft.com/office/officeart/2008/layout/LinedList"/>
    <dgm:cxn modelId="{94AD4041-A511-4C22-97A5-1DAF5BBD1350}" type="presParOf" srcId="{047D3391-2F21-427C-9815-765DF0C33950}" destId="{7B279C72-B606-46C9-9D54-813678B2F9D5}" srcOrd="10" destOrd="0" presId="urn:microsoft.com/office/officeart/2008/layout/LinedList"/>
    <dgm:cxn modelId="{365952EF-E874-4BB9-9176-C79FDD70AC4B}" type="presParOf" srcId="{047D3391-2F21-427C-9815-765DF0C33950}" destId="{A60DB363-093B-4923-8388-9A079156EB05}" srcOrd="11" destOrd="0" presId="urn:microsoft.com/office/officeart/2008/layout/LinedList"/>
    <dgm:cxn modelId="{09556EE7-3967-4320-92B5-1597C67339C1}" type="presParOf" srcId="{A60DB363-093B-4923-8388-9A079156EB05}" destId="{CF5A56C5-6E09-45BD-8304-117F29498DB6}" srcOrd="0" destOrd="0" presId="urn:microsoft.com/office/officeart/2008/layout/LinedList"/>
    <dgm:cxn modelId="{5E6A3DAC-8D00-42A4-9F2B-65F258031E8D}" type="presParOf" srcId="{A60DB363-093B-4923-8388-9A079156EB05}" destId="{7459897C-0D2B-466E-9E77-0D951ED1EBEF}" srcOrd="1" destOrd="0" presId="urn:microsoft.com/office/officeart/2008/layout/LinedList"/>
    <dgm:cxn modelId="{80324E95-85C4-4A30-9A29-5A44630BEDF1}" type="presParOf" srcId="{047D3391-2F21-427C-9815-765DF0C33950}" destId="{D12C2D66-DE45-4C0C-B24E-D21174423EC8}" srcOrd="12" destOrd="0" presId="urn:microsoft.com/office/officeart/2008/layout/LinedList"/>
    <dgm:cxn modelId="{A70868EB-5C88-4F97-9D05-404F970A97D6}" type="presParOf" srcId="{047D3391-2F21-427C-9815-765DF0C33950}" destId="{86F0DFC2-C276-41D7-9990-838EB1BB5999}" srcOrd="13" destOrd="0" presId="urn:microsoft.com/office/officeart/2008/layout/LinedList"/>
    <dgm:cxn modelId="{8E1A3E9C-3664-4C2B-80A5-3B9C4DD41F5C}" type="presParOf" srcId="{86F0DFC2-C276-41D7-9990-838EB1BB5999}" destId="{1ACA48B9-4966-4E08-A028-79487813BFDE}" srcOrd="0" destOrd="0" presId="urn:microsoft.com/office/officeart/2008/layout/LinedList"/>
    <dgm:cxn modelId="{F0F28EE1-29D6-42FA-A1F4-A5B21B92ED35}" type="presParOf" srcId="{86F0DFC2-C276-41D7-9990-838EB1BB5999}" destId="{6B2AD3AE-8395-4575-B0FD-41EE1B88A9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6C1D6-79A7-4943-9C01-A6F792824E99}">
      <dsp:nvSpPr>
        <dsp:cNvPr id="0" name=""/>
        <dsp:cNvSpPr/>
      </dsp:nvSpPr>
      <dsp:spPr>
        <a:xfrm>
          <a:off x="0" y="660744"/>
          <a:ext cx="6263640" cy="79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makes the EVC student population unique, compared to the other Silicon Valley community colleges?</a:t>
          </a:r>
        </a:p>
      </dsp:txBody>
      <dsp:txXfrm>
        <a:off x="38838" y="699582"/>
        <a:ext cx="6185964" cy="717924"/>
      </dsp:txXfrm>
    </dsp:sp>
    <dsp:sp modelId="{99A8807E-B981-482A-889E-64BC4AE8019C}">
      <dsp:nvSpPr>
        <dsp:cNvPr id="0" name=""/>
        <dsp:cNvSpPr/>
      </dsp:nvSpPr>
      <dsp:spPr>
        <a:xfrm>
          <a:off x="0" y="1513944"/>
          <a:ext cx="6263640" cy="7956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60% female students</a:t>
          </a:r>
        </a:p>
      </dsp:txBody>
      <dsp:txXfrm>
        <a:off x="38838" y="1552782"/>
        <a:ext cx="6185964" cy="717924"/>
      </dsp:txXfrm>
    </dsp:sp>
    <dsp:sp modelId="{AC64AE68-75AD-4667-BF12-B2E444D3BD36}">
      <dsp:nvSpPr>
        <dsp:cNvPr id="0" name=""/>
        <dsp:cNvSpPr/>
      </dsp:nvSpPr>
      <dsp:spPr>
        <a:xfrm>
          <a:off x="0" y="2367144"/>
          <a:ext cx="6263640" cy="7956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Most ethnic diversity</a:t>
          </a:r>
        </a:p>
      </dsp:txBody>
      <dsp:txXfrm>
        <a:off x="38838" y="2405982"/>
        <a:ext cx="6185964" cy="717924"/>
      </dsp:txXfrm>
    </dsp:sp>
    <dsp:sp modelId="{42D66DD2-1C76-4735-B697-98DD158D4313}">
      <dsp:nvSpPr>
        <dsp:cNvPr id="0" name=""/>
        <dsp:cNvSpPr/>
      </dsp:nvSpPr>
      <dsp:spPr>
        <a:xfrm>
          <a:off x="0" y="3220343"/>
          <a:ext cx="6263640" cy="7956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Highest proportion of:</a:t>
          </a:r>
        </a:p>
      </dsp:txBody>
      <dsp:txXfrm>
        <a:off x="38838" y="3259181"/>
        <a:ext cx="6185964" cy="717924"/>
      </dsp:txXfrm>
    </dsp:sp>
    <dsp:sp modelId="{58B18F61-EF58-4520-8AE2-8FD649EE510B}">
      <dsp:nvSpPr>
        <dsp:cNvPr id="0" name=""/>
        <dsp:cNvSpPr/>
      </dsp:nvSpPr>
      <dsp:spPr>
        <a:xfrm>
          <a:off x="0" y="4015943"/>
          <a:ext cx="626364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Traditionally aged (24 and under)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Continuing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Degree/Transfer seeking</a:t>
          </a:r>
        </a:p>
      </dsp:txBody>
      <dsp:txXfrm>
        <a:off x="0" y="4015943"/>
        <a:ext cx="6263640" cy="828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1A20C-80DB-42A3-BB92-D16C5F13FBD9}">
      <dsp:nvSpPr>
        <dsp:cNvPr id="0" name=""/>
        <dsp:cNvSpPr/>
      </dsp:nvSpPr>
      <dsp:spPr>
        <a:xfrm>
          <a:off x="0" y="460156"/>
          <a:ext cx="6263640" cy="299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20700" rIns="4861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Promote available services and support programs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Provide emotional support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Offer academic and financial advice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Respect students and see students as individuals</a:t>
          </a:r>
        </a:p>
      </dsp:txBody>
      <dsp:txXfrm>
        <a:off x="0" y="460156"/>
        <a:ext cx="6263640" cy="2992500"/>
      </dsp:txXfrm>
    </dsp:sp>
    <dsp:sp modelId="{9010FBEF-F58D-402C-9930-CD42A5061ED9}">
      <dsp:nvSpPr>
        <dsp:cNvPr id="0" name=""/>
        <dsp:cNvSpPr/>
      </dsp:nvSpPr>
      <dsp:spPr>
        <a:xfrm>
          <a:off x="313182" y="91156"/>
          <a:ext cx="4384548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Support Students</a:t>
          </a:r>
        </a:p>
      </dsp:txBody>
      <dsp:txXfrm>
        <a:off x="349208" y="127182"/>
        <a:ext cx="4312496" cy="665948"/>
      </dsp:txXfrm>
    </dsp:sp>
    <dsp:sp modelId="{CC845BE4-8E56-4DDA-87B1-DF829D7F5441}">
      <dsp:nvSpPr>
        <dsp:cNvPr id="0" name=""/>
        <dsp:cNvSpPr/>
      </dsp:nvSpPr>
      <dsp:spPr>
        <a:xfrm>
          <a:off x="0" y="3956656"/>
          <a:ext cx="6263640" cy="145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520700" rIns="4861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Alumni presentations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Seasoned students sharing experiences</a:t>
          </a:r>
        </a:p>
      </dsp:txBody>
      <dsp:txXfrm>
        <a:off x="0" y="3956656"/>
        <a:ext cx="6263640" cy="1456875"/>
      </dsp:txXfrm>
    </dsp:sp>
    <dsp:sp modelId="{75FEDCC1-F920-48CA-959A-249DDF8B4532}">
      <dsp:nvSpPr>
        <dsp:cNvPr id="0" name=""/>
        <dsp:cNvSpPr/>
      </dsp:nvSpPr>
      <dsp:spPr>
        <a:xfrm>
          <a:off x="313182" y="3587656"/>
          <a:ext cx="4384548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Provide Mentoring</a:t>
          </a:r>
        </a:p>
      </dsp:txBody>
      <dsp:txXfrm>
        <a:off x="349208" y="3623682"/>
        <a:ext cx="4312496" cy="6659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C9FC0-72A0-4E98-9C7D-FCA98ED54411}">
      <dsp:nvSpPr>
        <dsp:cNvPr id="0" name=""/>
        <dsp:cNvSpPr/>
      </dsp:nvSpPr>
      <dsp:spPr>
        <a:xfrm>
          <a:off x="0" y="82381"/>
          <a:ext cx="6263640" cy="1074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EVC and high school students are looking up IGETC and ASSIST.ORG online</a:t>
          </a:r>
        </a:p>
      </dsp:txBody>
      <dsp:txXfrm>
        <a:off x="52431" y="134812"/>
        <a:ext cx="6158778" cy="969198"/>
      </dsp:txXfrm>
    </dsp:sp>
    <dsp:sp modelId="{87602CA8-1AD4-47CE-A4FD-38AA90F937C9}">
      <dsp:nvSpPr>
        <dsp:cNvPr id="0" name=""/>
        <dsp:cNvSpPr/>
      </dsp:nvSpPr>
      <dsp:spPr>
        <a:xfrm>
          <a:off x="0" y="1234201"/>
          <a:ext cx="6263640" cy="10740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Multiple students researched EVC through websites prior to enrollment</a:t>
          </a:r>
        </a:p>
      </dsp:txBody>
      <dsp:txXfrm>
        <a:off x="52431" y="1286632"/>
        <a:ext cx="6158778" cy="969198"/>
      </dsp:txXfrm>
    </dsp:sp>
    <dsp:sp modelId="{8A1C2863-1AC4-4839-A78E-7565F2F95534}">
      <dsp:nvSpPr>
        <dsp:cNvPr id="0" name=""/>
        <dsp:cNvSpPr/>
      </dsp:nvSpPr>
      <dsp:spPr>
        <a:xfrm>
          <a:off x="0" y="2308261"/>
          <a:ext cx="626364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RateMyProfessor.com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EVC website</a:t>
          </a:r>
        </a:p>
      </dsp:txBody>
      <dsp:txXfrm>
        <a:off x="0" y="2308261"/>
        <a:ext cx="6263640" cy="726570"/>
      </dsp:txXfrm>
    </dsp:sp>
    <dsp:sp modelId="{6B50A66E-9C5C-453E-B72E-2E6EBF495072}">
      <dsp:nvSpPr>
        <dsp:cNvPr id="0" name=""/>
        <dsp:cNvSpPr/>
      </dsp:nvSpPr>
      <dsp:spPr>
        <a:xfrm>
          <a:off x="0" y="3034831"/>
          <a:ext cx="6263640" cy="10740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Request to have more information shared electronically</a:t>
          </a:r>
        </a:p>
      </dsp:txBody>
      <dsp:txXfrm>
        <a:off x="52431" y="3087262"/>
        <a:ext cx="6158778" cy="969198"/>
      </dsp:txXfrm>
    </dsp:sp>
    <dsp:sp modelId="{A0A4F2EA-082D-4C7A-9756-F3FD8938FC86}">
      <dsp:nvSpPr>
        <dsp:cNvPr id="0" name=""/>
        <dsp:cNvSpPr/>
      </dsp:nvSpPr>
      <dsp:spPr>
        <a:xfrm>
          <a:off x="0" y="4108891"/>
          <a:ext cx="6263640" cy="131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EVC should better promote support services and events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i="1" kern="1200" dirty="0">
              <a:solidFill>
                <a:schemeClr val="accent1">
                  <a:lumMod val="75000"/>
                </a:schemeClr>
              </a:solidFill>
            </a:rPr>
            <a:t>“Three emails about the same thing.  It means something is going on.”</a:t>
          </a:r>
        </a:p>
      </dsp:txBody>
      <dsp:txXfrm>
        <a:off x="0" y="4108891"/>
        <a:ext cx="6263640" cy="13134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B050F-E25C-470A-9491-9F487AB8F776}">
      <dsp:nvSpPr>
        <dsp:cNvPr id="0" name=""/>
        <dsp:cNvSpPr/>
      </dsp:nvSpPr>
      <dsp:spPr>
        <a:xfrm>
          <a:off x="1239709" y="3797"/>
          <a:ext cx="5237414" cy="24054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Current and High School Students believe that EVC students are taking </a:t>
          </a:r>
          <a:r>
            <a:rPr lang="en-US" sz="2600" i="1" kern="1200" dirty="0">
              <a:solidFill>
                <a:schemeClr val="accent1">
                  <a:lumMod val="75000"/>
                </a:schemeClr>
              </a:solidFill>
            </a:rPr>
            <a:t>“classes that don’t count” </a:t>
          </a:r>
          <a:r>
            <a:rPr lang="en-US" sz="2600" kern="1200" dirty="0"/>
            <a:t>which prolongs transfer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One exception is EOPS/CARE students who report progressing on time</a:t>
          </a:r>
        </a:p>
      </dsp:txBody>
      <dsp:txXfrm>
        <a:off x="1239709" y="3797"/>
        <a:ext cx="5237414" cy="2405481"/>
      </dsp:txXfrm>
    </dsp:sp>
    <dsp:sp modelId="{5231EEF3-16A9-41A6-9A76-8830D478D998}">
      <dsp:nvSpPr>
        <dsp:cNvPr id="0" name=""/>
        <dsp:cNvSpPr/>
      </dsp:nvSpPr>
      <dsp:spPr>
        <a:xfrm>
          <a:off x="1266089" y="2810192"/>
          <a:ext cx="5184654" cy="240548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Student Government Leaders shared that they counsel fellow students with educational planning to help them identify necessary vs. unnecessary classes</a:t>
          </a:r>
        </a:p>
      </dsp:txBody>
      <dsp:txXfrm>
        <a:off x="1266089" y="2810192"/>
        <a:ext cx="5184654" cy="24054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8E8DB-B37B-4F2B-9434-827978FA9B38}">
      <dsp:nvSpPr>
        <dsp:cNvPr id="0" name=""/>
        <dsp:cNvSpPr/>
      </dsp:nvSpPr>
      <dsp:spPr>
        <a:xfrm>
          <a:off x="0" y="33995"/>
          <a:ext cx="6263640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African American focused inquiry highlighted the importance of community and belonging</a:t>
          </a:r>
        </a:p>
      </dsp:txBody>
      <dsp:txXfrm>
        <a:off x="62808" y="96803"/>
        <a:ext cx="6138024" cy="1161018"/>
      </dsp:txXfrm>
    </dsp:sp>
    <dsp:sp modelId="{AB4CD360-59AF-481E-B2E7-14BEEF4A25FF}">
      <dsp:nvSpPr>
        <dsp:cNvPr id="0" name=""/>
        <dsp:cNvSpPr/>
      </dsp:nvSpPr>
      <dsp:spPr>
        <a:xfrm>
          <a:off x="0" y="1386869"/>
          <a:ext cx="6263640" cy="128663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High school students’ line of inquiry included student life, specifics about student clubs, and more information on campus community</a:t>
          </a:r>
        </a:p>
      </dsp:txBody>
      <dsp:txXfrm>
        <a:off x="62808" y="1449677"/>
        <a:ext cx="6138024" cy="1161018"/>
      </dsp:txXfrm>
    </dsp:sp>
    <dsp:sp modelId="{0B2C175B-7F51-436C-BB54-53901ECA4B35}">
      <dsp:nvSpPr>
        <dsp:cNvPr id="0" name=""/>
        <dsp:cNvSpPr/>
      </dsp:nvSpPr>
      <dsp:spPr>
        <a:xfrm>
          <a:off x="0" y="2739744"/>
          <a:ext cx="6263640" cy="128663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Asian (specifically Vietnamese) students appreciated representation on campus (critical mass of students, bilingual staff)</a:t>
          </a:r>
        </a:p>
      </dsp:txBody>
      <dsp:txXfrm>
        <a:off x="62808" y="2802552"/>
        <a:ext cx="6138024" cy="1161018"/>
      </dsp:txXfrm>
    </dsp:sp>
    <dsp:sp modelId="{CA93EF2B-1184-48F6-9135-6D52655994DB}">
      <dsp:nvSpPr>
        <dsp:cNvPr id="0" name=""/>
        <dsp:cNvSpPr/>
      </dsp:nvSpPr>
      <dsp:spPr>
        <a:xfrm>
          <a:off x="0" y="4092618"/>
          <a:ext cx="6263640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Many students expressed the desire to have individual needs met</a:t>
          </a:r>
        </a:p>
      </dsp:txBody>
      <dsp:txXfrm>
        <a:off x="62808" y="4155426"/>
        <a:ext cx="6138024" cy="1161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85673-FC61-47D4-8340-25A750FFEAFE}">
      <dsp:nvSpPr>
        <dsp:cNvPr id="0" name=""/>
        <dsp:cNvSpPr/>
      </dsp:nvSpPr>
      <dsp:spPr>
        <a:xfrm>
          <a:off x="0" y="391419"/>
          <a:ext cx="10515600" cy="393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20700" rIns="81612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EVC students transfer to: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California State University System (primarily SJSU)</a:t>
          </a:r>
        </a:p>
        <a:p>
          <a:pPr marL="685800" lvl="3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EVC is the second largest source of transfer students to SJSU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Out of State Colleges and Universities (primarily online)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University of California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In-State Private Colleges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CSU Acceptance rate: 92% for EVC; 90% for all CCCs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UC Acceptance rate:  78% for EVC; 75% for all CCCs</a:t>
          </a:r>
        </a:p>
      </dsp:txBody>
      <dsp:txXfrm>
        <a:off x="0" y="391419"/>
        <a:ext cx="10515600" cy="3937500"/>
      </dsp:txXfrm>
    </dsp:sp>
    <dsp:sp modelId="{3F9D3C8B-8C0C-47D6-9160-28326D237ED1}">
      <dsp:nvSpPr>
        <dsp:cNvPr id="0" name=""/>
        <dsp:cNvSpPr/>
      </dsp:nvSpPr>
      <dsp:spPr>
        <a:xfrm>
          <a:off x="525780" y="22419"/>
          <a:ext cx="7360920" cy="738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Transfer</a:t>
          </a:r>
        </a:p>
      </dsp:txBody>
      <dsp:txXfrm>
        <a:off x="561806" y="58445"/>
        <a:ext cx="7288868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C972C-4979-4B66-936B-609A6FDDB51B}">
      <dsp:nvSpPr>
        <dsp:cNvPr id="0" name=""/>
        <dsp:cNvSpPr/>
      </dsp:nvSpPr>
      <dsp:spPr>
        <a:xfrm>
          <a:off x="0" y="987"/>
          <a:ext cx="5811128" cy="13970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74.6%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Enrolled only at EVC</a:t>
          </a:r>
        </a:p>
      </dsp:txBody>
      <dsp:txXfrm>
        <a:off x="68198" y="69185"/>
        <a:ext cx="5674732" cy="1260639"/>
      </dsp:txXfrm>
    </dsp:sp>
    <dsp:sp modelId="{C78B1A89-6C1F-499E-B8BD-AF94FC2EAAB2}">
      <dsp:nvSpPr>
        <dsp:cNvPr id="0" name=""/>
        <dsp:cNvSpPr/>
      </dsp:nvSpPr>
      <dsp:spPr>
        <a:xfrm>
          <a:off x="0" y="1411636"/>
          <a:ext cx="5811128" cy="13970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21.4%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Enrolled in at least one other community college</a:t>
          </a:r>
        </a:p>
      </dsp:txBody>
      <dsp:txXfrm>
        <a:off x="68198" y="1479834"/>
        <a:ext cx="5674732" cy="1260639"/>
      </dsp:txXfrm>
    </dsp:sp>
    <dsp:sp modelId="{42854BBD-70C1-4782-BD92-FE4B73362AC5}">
      <dsp:nvSpPr>
        <dsp:cNvPr id="0" name=""/>
        <dsp:cNvSpPr/>
      </dsp:nvSpPr>
      <dsp:spPr>
        <a:xfrm>
          <a:off x="0" y="2822284"/>
          <a:ext cx="5811128" cy="13970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4.0% 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Enrolled at a 4-year institution</a:t>
          </a:r>
        </a:p>
      </dsp:txBody>
      <dsp:txXfrm>
        <a:off x="68198" y="2890482"/>
        <a:ext cx="5674732" cy="12606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8E660-069E-44D7-AF97-6C4EAD5EF37F}">
      <dsp:nvSpPr>
        <dsp:cNvPr id="0" name=""/>
        <dsp:cNvSpPr/>
      </dsp:nvSpPr>
      <dsp:spPr>
        <a:xfrm>
          <a:off x="0" y="83056"/>
          <a:ext cx="6263640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Proximity</a:t>
          </a:r>
        </a:p>
      </dsp:txBody>
      <dsp:txXfrm>
        <a:off x="22246" y="105302"/>
        <a:ext cx="6219148" cy="411223"/>
      </dsp:txXfrm>
    </dsp:sp>
    <dsp:sp modelId="{4872B6C9-F8EA-4896-802D-9B4111D95818}">
      <dsp:nvSpPr>
        <dsp:cNvPr id="0" name=""/>
        <dsp:cNvSpPr/>
      </dsp:nvSpPr>
      <dsp:spPr>
        <a:xfrm>
          <a:off x="0" y="538771"/>
          <a:ext cx="6263640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Close to home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Public Transportation</a:t>
          </a:r>
        </a:p>
      </dsp:txBody>
      <dsp:txXfrm>
        <a:off x="0" y="538771"/>
        <a:ext cx="6263640" cy="521122"/>
      </dsp:txXfrm>
    </dsp:sp>
    <dsp:sp modelId="{62DCCE39-CD17-4587-B052-E313101BD7E2}">
      <dsp:nvSpPr>
        <dsp:cNvPr id="0" name=""/>
        <dsp:cNvSpPr/>
      </dsp:nvSpPr>
      <dsp:spPr>
        <a:xfrm>
          <a:off x="0" y="1059894"/>
          <a:ext cx="6263640" cy="45571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Family Influence</a:t>
          </a:r>
        </a:p>
      </dsp:txBody>
      <dsp:txXfrm>
        <a:off x="22246" y="1082140"/>
        <a:ext cx="6219148" cy="411223"/>
      </dsp:txXfrm>
    </dsp:sp>
    <dsp:sp modelId="{4B9DA37B-78AC-46C9-8B41-B10C7D1D08B1}">
      <dsp:nvSpPr>
        <dsp:cNvPr id="0" name=""/>
        <dsp:cNvSpPr/>
      </dsp:nvSpPr>
      <dsp:spPr>
        <a:xfrm>
          <a:off x="0" y="1515608"/>
          <a:ext cx="626364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Cousins, Siblings, even Parents attended EVC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One student learned about EVC from a cousin while living in Viet Nam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500" i="1" kern="1200" dirty="0">
              <a:solidFill>
                <a:schemeClr val="accent1">
                  <a:lumMod val="75000"/>
                </a:schemeClr>
              </a:solidFill>
            </a:rPr>
            <a:t>“My Dad told me there were a lot of Vietnamese at EVC”</a:t>
          </a:r>
        </a:p>
      </dsp:txBody>
      <dsp:txXfrm>
        <a:off x="0" y="1515608"/>
        <a:ext cx="6263640" cy="786599"/>
      </dsp:txXfrm>
    </dsp:sp>
    <dsp:sp modelId="{5AFBF19B-F1FD-4AFA-BAD2-4FBBD63DEB71}">
      <dsp:nvSpPr>
        <dsp:cNvPr id="0" name=""/>
        <dsp:cNvSpPr/>
      </dsp:nvSpPr>
      <dsp:spPr>
        <a:xfrm>
          <a:off x="0" y="2302209"/>
          <a:ext cx="6263640" cy="45571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Affordability</a:t>
          </a:r>
        </a:p>
      </dsp:txBody>
      <dsp:txXfrm>
        <a:off x="22246" y="2324455"/>
        <a:ext cx="6219148" cy="411223"/>
      </dsp:txXfrm>
    </dsp:sp>
    <dsp:sp modelId="{F4A18B1C-8769-4D6A-AB1D-E0415A8F0FFB}">
      <dsp:nvSpPr>
        <dsp:cNvPr id="0" name=""/>
        <dsp:cNvSpPr/>
      </dsp:nvSpPr>
      <dsp:spPr>
        <a:xfrm>
          <a:off x="0" y="2757923"/>
          <a:ext cx="626364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Promise Grant and Financial Aid</a:t>
          </a:r>
        </a:p>
      </dsp:txBody>
      <dsp:txXfrm>
        <a:off x="0" y="2757923"/>
        <a:ext cx="6263640" cy="314640"/>
      </dsp:txXfrm>
    </dsp:sp>
    <dsp:sp modelId="{53C626F2-CACA-4D77-83DB-DCA6FD167BA1}">
      <dsp:nvSpPr>
        <dsp:cNvPr id="0" name=""/>
        <dsp:cNvSpPr/>
      </dsp:nvSpPr>
      <dsp:spPr>
        <a:xfrm>
          <a:off x="0" y="3072563"/>
          <a:ext cx="6263640" cy="45571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Good Experience taking EVC Classes While in High School</a:t>
          </a:r>
        </a:p>
      </dsp:txBody>
      <dsp:txXfrm>
        <a:off x="22246" y="3094809"/>
        <a:ext cx="6219148" cy="411223"/>
      </dsp:txXfrm>
    </dsp:sp>
    <dsp:sp modelId="{78CE550E-C738-4A44-B158-79D06F309497}">
      <dsp:nvSpPr>
        <dsp:cNvPr id="0" name=""/>
        <dsp:cNvSpPr/>
      </dsp:nvSpPr>
      <dsp:spPr>
        <a:xfrm>
          <a:off x="0" y="3582998"/>
          <a:ext cx="6263640" cy="45571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Internet Research</a:t>
          </a:r>
        </a:p>
      </dsp:txBody>
      <dsp:txXfrm>
        <a:off x="22246" y="3605244"/>
        <a:ext cx="6219148" cy="411223"/>
      </dsp:txXfrm>
    </dsp:sp>
    <dsp:sp modelId="{29D561EC-966D-4A11-9550-0A19D8A23749}">
      <dsp:nvSpPr>
        <dsp:cNvPr id="0" name=""/>
        <dsp:cNvSpPr/>
      </dsp:nvSpPr>
      <dsp:spPr>
        <a:xfrm>
          <a:off x="0" y="4038713"/>
          <a:ext cx="6263640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RateMyProfessor.com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EVC Website</a:t>
          </a:r>
        </a:p>
      </dsp:txBody>
      <dsp:txXfrm>
        <a:off x="0" y="4038713"/>
        <a:ext cx="6263640" cy="521122"/>
      </dsp:txXfrm>
    </dsp:sp>
    <dsp:sp modelId="{A9558710-A0FF-4842-BB03-B4C024742AF1}">
      <dsp:nvSpPr>
        <dsp:cNvPr id="0" name=""/>
        <dsp:cNvSpPr/>
      </dsp:nvSpPr>
      <dsp:spPr>
        <a:xfrm>
          <a:off x="0" y="4559836"/>
          <a:ext cx="6263640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Programs</a:t>
          </a:r>
        </a:p>
      </dsp:txBody>
      <dsp:txXfrm>
        <a:off x="22246" y="4582082"/>
        <a:ext cx="6219148" cy="411223"/>
      </dsp:txXfrm>
    </dsp:sp>
    <dsp:sp modelId="{28C43328-3776-4360-A5C8-E6D65C2BB347}">
      <dsp:nvSpPr>
        <dsp:cNvPr id="0" name=""/>
        <dsp:cNvSpPr/>
      </dsp:nvSpPr>
      <dsp:spPr>
        <a:xfrm>
          <a:off x="0" y="5015551"/>
          <a:ext cx="626364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</dsp:txBody>
      <dsp:txXfrm>
        <a:off x="0" y="5015551"/>
        <a:ext cx="6263640" cy="3146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EF463-D287-41CE-887C-B73C49A39C35}">
      <dsp:nvSpPr>
        <dsp:cNvPr id="0" name=""/>
        <dsp:cNvSpPr/>
      </dsp:nvSpPr>
      <dsp:spPr>
        <a:xfrm>
          <a:off x="0" y="0"/>
          <a:ext cx="6263640" cy="424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/>
            <a:t>Most</a:t>
          </a:r>
          <a:r>
            <a:rPr lang="en-US" sz="2400" b="0" i="0" kern="1200" dirty="0"/>
            <a:t> instructors are great</a:t>
          </a:r>
          <a:endParaRPr lang="en-US" sz="2400" kern="1200" dirty="0"/>
        </a:p>
      </dsp:txBody>
      <dsp:txXfrm>
        <a:off x="20706" y="20706"/>
        <a:ext cx="6222228" cy="382756"/>
      </dsp:txXfrm>
    </dsp:sp>
    <dsp:sp modelId="{80D06732-38E0-4D88-BB6D-41A2F87C023D}">
      <dsp:nvSpPr>
        <dsp:cNvPr id="0" name=""/>
        <dsp:cNvSpPr/>
      </dsp:nvSpPr>
      <dsp:spPr>
        <a:xfrm>
          <a:off x="0" y="1270226"/>
          <a:ext cx="6263640" cy="42874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Tutoring, financial aid, and support services</a:t>
          </a:r>
          <a:endParaRPr lang="en-US" sz="2400" kern="1200" dirty="0"/>
        </a:p>
      </dsp:txBody>
      <dsp:txXfrm>
        <a:off x="20930" y="1291156"/>
        <a:ext cx="6221780" cy="386884"/>
      </dsp:txXfrm>
    </dsp:sp>
    <dsp:sp modelId="{C4AB07A8-25D3-48D6-ACD7-9D01F349A3BA}">
      <dsp:nvSpPr>
        <dsp:cNvPr id="0" name=""/>
        <dsp:cNvSpPr/>
      </dsp:nvSpPr>
      <dsp:spPr>
        <a:xfrm>
          <a:off x="0" y="1883291"/>
          <a:ext cx="6263640" cy="40909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Specialized support programs</a:t>
          </a:r>
          <a:endParaRPr lang="en-US" sz="2400" kern="1200" dirty="0"/>
        </a:p>
      </dsp:txBody>
      <dsp:txXfrm>
        <a:off x="19970" y="1903261"/>
        <a:ext cx="6223700" cy="369156"/>
      </dsp:txXfrm>
    </dsp:sp>
    <dsp:sp modelId="{F02042CD-60B1-4DE3-AB74-7760AEDF1F83}">
      <dsp:nvSpPr>
        <dsp:cNvPr id="0" name=""/>
        <dsp:cNvSpPr/>
      </dsp:nvSpPr>
      <dsp:spPr>
        <a:xfrm>
          <a:off x="0" y="2292388"/>
          <a:ext cx="6263640" cy="456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Affirm, ENLACE, Aspire, EOPS/CARE</a:t>
          </a:r>
          <a:endParaRPr lang="en-US" sz="2000" kern="1200" dirty="0"/>
        </a:p>
      </dsp:txBody>
      <dsp:txXfrm>
        <a:off x="0" y="2292388"/>
        <a:ext cx="6263640" cy="456769"/>
      </dsp:txXfrm>
    </dsp:sp>
    <dsp:sp modelId="{39CFF05D-76D4-49E9-824C-131A0195817B}">
      <dsp:nvSpPr>
        <dsp:cNvPr id="0" name=""/>
        <dsp:cNvSpPr/>
      </dsp:nvSpPr>
      <dsp:spPr>
        <a:xfrm>
          <a:off x="0" y="2749158"/>
          <a:ext cx="6263640" cy="3517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Pandemic Response</a:t>
          </a:r>
          <a:endParaRPr lang="en-US" sz="2400" kern="1200" dirty="0"/>
        </a:p>
      </dsp:txBody>
      <dsp:txXfrm>
        <a:off x="17170" y="2766328"/>
        <a:ext cx="6229300" cy="317380"/>
      </dsp:txXfrm>
    </dsp:sp>
    <dsp:sp modelId="{7AD7A1EA-7303-4AF3-A330-4CC5F3603386}">
      <dsp:nvSpPr>
        <dsp:cNvPr id="0" name=""/>
        <dsp:cNvSpPr/>
      </dsp:nvSpPr>
      <dsp:spPr>
        <a:xfrm>
          <a:off x="0" y="3100878"/>
          <a:ext cx="626364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Vaccination requirements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Online classes important to those not vaxed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Instructors are more organized online/in Canvas</a:t>
          </a:r>
          <a:endParaRPr lang="en-US" sz="2000" kern="1200" dirty="0"/>
        </a:p>
      </dsp:txBody>
      <dsp:txXfrm>
        <a:off x="0" y="3100878"/>
        <a:ext cx="6263640" cy="1059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7D440-7543-41FC-BED8-B591FB4568D1}">
      <dsp:nvSpPr>
        <dsp:cNvPr id="0" name=""/>
        <dsp:cNvSpPr/>
      </dsp:nvSpPr>
      <dsp:spPr>
        <a:xfrm>
          <a:off x="0" y="3041"/>
          <a:ext cx="105156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Scheduling</a:t>
          </a:r>
        </a:p>
      </dsp:txBody>
      <dsp:txXfrm>
        <a:off x="28100" y="31141"/>
        <a:ext cx="10459400" cy="519439"/>
      </dsp:txXfrm>
    </dsp:sp>
    <dsp:sp modelId="{601EB724-2762-43FD-8237-CF51B510B228}">
      <dsp:nvSpPr>
        <dsp:cNvPr id="0" name=""/>
        <dsp:cNvSpPr/>
      </dsp:nvSpPr>
      <dsp:spPr>
        <a:xfrm>
          <a:off x="0" y="578681"/>
          <a:ext cx="1051560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Convenience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Sequencing; 2-part classes</a:t>
          </a:r>
        </a:p>
      </dsp:txBody>
      <dsp:txXfrm>
        <a:off x="0" y="578681"/>
        <a:ext cx="10515600" cy="658260"/>
      </dsp:txXfrm>
    </dsp:sp>
    <dsp:sp modelId="{EA8B2778-1175-412D-A0C5-AF73505A1818}">
      <dsp:nvSpPr>
        <dsp:cNvPr id="0" name=""/>
        <dsp:cNvSpPr/>
      </dsp:nvSpPr>
      <dsp:spPr>
        <a:xfrm>
          <a:off x="0" y="1236941"/>
          <a:ext cx="10515600" cy="57563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Inaccurate information from counseling</a:t>
          </a:r>
        </a:p>
      </dsp:txBody>
      <dsp:txXfrm>
        <a:off x="28100" y="1265041"/>
        <a:ext cx="10459400" cy="519439"/>
      </dsp:txXfrm>
    </dsp:sp>
    <dsp:sp modelId="{CA4238F8-E65A-4765-A657-9EA6785635AC}">
      <dsp:nvSpPr>
        <dsp:cNvPr id="0" name=""/>
        <dsp:cNvSpPr/>
      </dsp:nvSpPr>
      <dsp:spPr>
        <a:xfrm>
          <a:off x="0" y="1812581"/>
          <a:ext cx="1051560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Ed plans have extraneous classes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Students who are not in special support programs do not receive enough support</a:t>
          </a:r>
        </a:p>
      </dsp:txBody>
      <dsp:txXfrm>
        <a:off x="0" y="1812581"/>
        <a:ext cx="10515600" cy="658260"/>
      </dsp:txXfrm>
    </dsp:sp>
    <dsp:sp modelId="{3DAFB997-E29C-45CD-9550-355AA41AD46E}">
      <dsp:nvSpPr>
        <dsp:cNvPr id="0" name=""/>
        <dsp:cNvSpPr/>
      </dsp:nvSpPr>
      <dsp:spPr>
        <a:xfrm>
          <a:off x="0" y="2470842"/>
          <a:ext cx="10515600" cy="57563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Wi-Fi Not Strong/Secure</a:t>
          </a:r>
        </a:p>
      </dsp:txBody>
      <dsp:txXfrm>
        <a:off x="28100" y="2498942"/>
        <a:ext cx="10459400" cy="519439"/>
      </dsp:txXfrm>
    </dsp:sp>
    <dsp:sp modelId="{0C5B7DB1-7310-4AC0-B73F-5101E5221A70}">
      <dsp:nvSpPr>
        <dsp:cNvPr id="0" name=""/>
        <dsp:cNvSpPr/>
      </dsp:nvSpPr>
      <dsp:spPr>
        <a:xfrm>
          <a:off x="0" y="3115602"/>
          <a:ext cx="10515600" cy="57563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Communication</a:t>
          </a:r>
        </a:p>
      </dsp:txBody>
      <dsp:txXfrm>
        <a:off x="28100" y="3143702"/>
        <a:ext cx="10459400" cy="519439"/>
      </dsp:txXfrm>
    </dsp:sp>
    <dsp:sp modelId="{DB0C6150-4DD2-4596-AB68-945F4AC294BF}">
      <dsp:nvSpPr>
        <dsp:cNvPr id="0" name=""/>
        <dsp:cNvSpPr/>
      </dsp:nvSpPr>
      <dsp:spPr>
        <a:xfrm>
          <a:off x="0" y="3691242"/>
          <a:ext cx="1051560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Instructors not responding in a timely manner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Difficult to navigate internal college communication</a:t>
          </a:r>
        </a:p>
      </dsp:txBody>
      <dsp:txXfrm>
        <a:off x="0" y="3691242"/>
        <a:ext cx="10515600" cy="6582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9A266-4985-437C-98B8-C750751E7B06}">
      <dsp:nvSpPr>
        <dsp:cNvPr id="0" name=""/>
        <dsp:cNvSpPr/>
      </dsp:nvSpPr>
      <dsp:spPr>
        <a:xfrm>
          <a:off x="0" y="1850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Do your own research; don’t take extraneous classes</a:t>
          </a:r>
        </a:p>
      </dsp:txBody>
      <dsp:txXfrm>
        <a:off x="62141" y="80644"/>
        <a:ext cx="6139358" cy="1148678"/>
      </dsp:txXfrm>
    </dsp:sp>
    <dsp:sp modelId="{B415AE44-81B6-4A86-A15B-AC1DB7D67ADE}">
      <dsp:nvSpPr>
        <dsp:cNvPr id="0" name=""/>
        <dsp:cNvSpPr/>
      </dsp:nvSpPr>
      <dsp:spPr>
        <a:xfrm>
          <a:off x="0" y="1291463"/>
          <a:ext cx="6263640" cy="155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i="1" kern="1200" dirty="0">
              <a:solidFill>
                <a:schemeClr val="accent1">
                  <a:lumMod val="75000"/>
                </a:schemeClr>
              </a:solidFill>
            </a:rPr>
            <a:t>“Look at the website to stay informed”</a:t>
          </a:r>
          <a:endParaRPr lang="en-US" sz="2500" kern="1200" dirty="0">
            <a:solidFill>
              <a:schemeClr val="accent1">
                <a:lumMod val="75000"/>
              </a:schemeClr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ASSIST.ORG was mentioned in 3 focus groups as a tool for understanding which classes are transferrable</a:t>
          </a:r>
        </a:p>
      </dsp:txBody>
      <dsp:txXfrm>
        <a:off x="0" y="1291463"/>
        <a:ext cx="6263640" cy="1556640"/>
      </dsp:txXfrm>
    </dsp:sp>
    <dsp:sp modelId="{3C82AFF8-B934-4AB2-90B7-6204679A3D20}">
      <dsp:nvSpPr>
        <dsp:cNvPr id="0" name=""/>
        <dsp:cNvSpPr/>
      </dsp:nvSpPr>
      <dsp:spPr>
        <a:xfrm>
          <a:off x="0" y="2848104"/>
          <a:ext cx="6263640" cy="12729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Seek counseling and support services/programs</a:t>
          </a:r>
        </a:p>
      </dsp:txBody>
      <dsp:txXfrm>
        <a:off x="62141" y="2910245"/>
        <a:ext cx="6139358" cy="1148678"/>
      </dsp:txXfrm>
    </dsp:sp>
    <dsp:sp modelId="{6CBA03A3-6DCE-4713-9C2E-12941016F2D0}">
      <dsp:nvSpPr>
        <dsp:cNvPr id="0" name=""/>
        <dsp:cNvSpPr/>
      </dsp:nvSpPr>
      <dsp:spPr>
        <a:xfrm>
          <a:off x="0" y="421322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Go to instructor’s office hours</a:t>
          </a:r>
        </a:p>
      </dsp:txBody>
      <dsp:txXfrm>
        <a:off x="62141" y="4275365"/>
        <a:ext cx="6139358" cy="1148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E2375-55E7-4547-A09D-15DB5C202E1D}">
      <dsp:nvSpPr>
        <dsp:cNvPr id="0" name=""/>
        <dsp:cNvSpPr/>
      </dsp:nvSpPr>
      <dsp:spPr>
        <a:xfrm>
          <a:off x="0" y="5581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Campus</a:t>
          </a:r>
        </a:p>
      </dsp:txBody>
      <dsp:txXfrm>
        <a:off x="23417" y="28998"/>
        <a:ext cx="10468766" cy="432866"/>
      </dsp:txXfrm>
    </dsp:sp>
    <dsp:sp modelId="{E5051F13-60D3-406E-A01F-3D0C5FB41C6F}">
      <dsp:nvSpPr>
        <dsp:cNvPr id="0" name=""/>
        <dsp:cNvSpPr/>
      </dsp:nvSpPr>
      <dsp:spPr>
        <a:xfrm>
          <a:off x="0" y="485281"/>
          <a:ext cx="10515600" cy="610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EVC </a:t>
          </a:r>
          <a:r>
            <a:rPr lang="en-US" sz="1800" i="1" kern="1200" dirty="0">
              <a:solidFill>
                <a:schemeClr val="accent1">
                  <a:lumMod val="75000"/>
                </a:schemeClr>
              </a:solidFill>
            </a:rPr>
            <a:t>“on the richer side of town”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Beautiful and peaceful; an oasis from the urban world</a:t>
          </a:r>
        </a:p>
      </dsp:txBody>
      <dsp:txXfrm>
        <a:off x="0" y="485281"/>
        <a:ext cx="10515600" cy="610650"/>
      </dsp:txXfrm>
    </dsp:sp>
    <dsp:sp modelId="{6CDEF9E9-E452-4468-BD30-4AB05673FAAD}">
      <dsp:nvSpPr>
        <dsp:cNvPr id="0" name=""/>
        <dsp:cNvSpPr/>
      </dsp:nvSpPr>
      <dsp:spPr>
        <a:xfrm>
          <a:off x="0" y="1095931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Not a “first choice” college</a:t>
          </a:r>
        </a:p>
      </dsp:txBody>
      <dsp:txXfrm>
        <a:off x="23417" y="1119348"/>
        <a:ext cx="10468766" cy="432866"/>
      </dsp:txXfrm>
    </dsp:sp>
    <dsp:sp modelId="{4D1BCC1F-6D96-4A15-AA17-48BBABBBB14E}">
      <dsp:nvSpPr>
        <dsp:cNvPr id="0" name=""/>
        <dsp:cNvSpPr/>
      </dsp:nvSpPr>
      <dsp:spPr>
        <a:xfrm>
          <a:off x="0" y="1575631"/>
          <a:ext cx="10515600" cy="610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Community College is for </a:t>
          </a:r>
          <a:r>
            <a:rPr lang="en-US" sz="1800" i="1" kern="1200" dirty="0">
              <a:solidFill>
                <a:schemeClr val="accent1">
                  <a:lumMod val="75000"/>
                </a:schemeClr>
              </a:solidFill>
            </a:rPr>
            <a:t>“dumb people”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Community Colleges are </a:t>
          </a:r>
          <a:r>
            <a:rPr lang="en-US" sz="1800" i="1" kern="1200" dirty="0">
              <a:solidFill>
                <a:schemeClr val="accent1">
                  <a:lumMod val="75000"/>
                </a:schemeClr>
              </a:solidFill>
            </a:rPr>
            <a:t>“not respected”</a:t>
          </a:r>
        </a:p>
      </dsp:txBody>
      <dsp:txXfrm>
        <a:off x="0" y="1575631"/>
        <a:ext cx="10515600" cy="610650"/>
      </dsp:txXfrm>
    </dsp:sp>
    <dsp:sp modelId="{C8EE2F99-A4A1-4008-A467-F09F6BA0610E}">
      <dsp:nvSpPr>
        <dsp:cNvPr id="0" name=""/>
        <dsp:cNvSpPr/>
      </dsp:nvSpPr>
      <dsp:spPr>
        <a:xfrm>
          <a:off x="0" y="2186281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Community Colleges are a good choice</a:t>
          </a:r>
        </a:p>
      </dsp:txBody>
      <dsp:txXfrm>
        <a:off x="23417" y="2209698"/>
        <a:ext cx="10468766" cy="432866"/>
      </dsp:txXfrm>
    </dsp:sp>
    <dsp:sp modelId="{2105B07D-A421-41E5-A35B-424184BD5771}">
      <dsp:nvSpPr>
        <dsp:cNvPr id="0" name=""/>
        <dsp:cNvSpPr/>
      </dsp:nvSpPr>
      <dsp:spPr>
        <a:xfrm>
          <a:off x="0" y="2665981"/>
          <a:ext cx="10515600" cy="1221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1" kern="1200" dirty="0">
              <a:solidFill>
                <a:schemeClr val="accent1">
                  <a:lumMod val="75000"/>
                </a:schemeClr>
              </a:solidFill>
            </a:rPr>
            <a:t>“I see no downside to community colleges”</a:t>
          </a:r>
          <a:endParaRPr lang="en-US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More affordable way to obtain general education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Great for students who wish to explore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Great for students who need a soft transition to higher education</a:t>
          </a:r>
        </a:p>
      </dsp:txBody>
      <dsp:txXfrm>
        <a:off x="0" y="2665981"/>
        <a:ext cx="10515600" cy="1221300"/>
      </dsp:txXfrm>
    </dsp:sp>
    <dsp:sp modelId="{07108E21-6B1F-4E17-BAC6-83848A05E4BA}">
      <dsp:nvSpPr>
        <dsp:cNvPr id="0" name=""/>
        <dsp:cNvSpPr/>
      </dsp:nvSpPr>
      <dsp:spPr>
        <a:xfrm>
          <a:off x="0" y="3887281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Different</a:t>
          </a:r>
          <a:r>
            <a:rPr lang="en-US" sz="1800" kern="1200" dirty="0"/>
            <a:t> Community Colleges have different programs</a:t>
          </a:r>
        </a:p>
      </dsp:txBody>
      <dsp:txXfrm>
        <a:off x="23417" y="3910698"/>
        <a:ext cx="10468766" cy="432866"/>
      </dsp:txXfrm>
    </dsp:sp>
    <dsp:sp modelId="{A95F48A9-C891-4F0E-8F11-9DBC57ACDDFF}">
      <dsp:nvSpPr>
        <dsp:cNvPr id="0" name=""/>
        <dsp:cNvSpPr/>
      </dsp:nvSpPr>
      <dsp:spPr>
        <a:xfrm>
          <a:off x="0" y="4366981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Programs mentioned at EVC:  Nursing, Automotive, Ethnic Studies</a:t>
          </a:r>
        </a:p>
      </dsp:txBody>
      <dsp:txXfrm>
        <a:off x="0" y="4366981"/>
        <a:ext cx="10515600" cy="331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4564A-ECE8-4ABC-A42B-D25BF65697C0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68E32-B032-40C9-989F-211A0998F92D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Affordability</a:t>
          </a:r>
        </a:p>
      </dsp:txBody>
      <dsp:txXfrm>
        <a:off x="0" y="675"/>
        <a:ext cx="6900512" cy="790684"/>
      </dsp:txXfrm>
    </dsp:sp>
    <dsp:sp modelId="{F700B10C-8431-46F6-BB5E-AD0C69E80292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17A30-A39B-4FC6-995C-E4693F20F5C8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Deciding on a major</a:t>
          </a:r>
        </a:p>
      </dsp:txBody>
      <dsp:txXfrm>
        <a:off x="0" y="791359"/>
        <a:ext cx="6900512" cy="790684"/>
      </dsp:txXfrm>
    </dsp:sp>
    <dsp:sp modelId="{20E37E15-45DC-4D22-80E3-2FBAF9A20A41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1A8ED-36BD-454A-A891-E60DC1A81A0F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Mental health</a:t>
          </a:r>
        </a:p>
      </dsp:txBody>
      <dsp:txXfrm>
        <a:off x="0" y="1582044"/>
        <a:ext cx="6900512" cy="790684"/>
      </dsp:txXfrm>
    </dsp:sp>
    <dsp:sp modelId="{0842F689-4A4E-4D9B-9454-3EA2E4002234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8F9A6-963F-4635-A43F-7B6E92BF6A84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Lack of family support (first generation college students)</a:t>
          </a:r>
        </a:p>
      </dsp:txBody>
      <dsp:txXfrm>
        <a:off x="0" y="2372728"/>
        <a:ext cx="6900512" cy="790684"/>
      </dsp:txXfrm>
    </dsp:sp>
    <dsp:sp modelId="{75F5CA1A-78BC-4A6E-920C-9304060F12D5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CF498-B79E-4F2D-ABFC-2A76A404DB35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Workload harder in college</a:t>
          </a:r>
        </a:p>
      </dsp:txBody>
      <dsp:txXfrm>
        <a:off x="0" y="3163412"/>
        <a:ext cx="6900512" cy="790684"/>
      </dsp:txXfrm>
    </dsp:sp>
    <dsp:sp modelId="{7B279C72-B606-46C9-9D54-813678B2F9D5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A56C5-6E09-45BD-8304-117F29498DB6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Bad grades in high school</a:t>
          </a:r>
        </a:p>
      </dsp:txBody>
      <dsp:txXfrm>
        <a:off x="0" y="3954096"/>
        <a:ext cx="6900512" cy="790684"/>
      </dsp:txXfrm>
    </dsp:sp>
    <dsp:sp modelId="{D12C2D66-DE45-4C0C-B24E-D21174423EC8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A48B9-4966-4E08-A028-79487813BFDE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Being homesick if I go away to college</a:t>
          </a:r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6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3CC76-B14D-4CD2-B08E-DFE959E77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A34-D73F-401E-90DC-8BCD3437D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E6C89-604E-4C51-8B57-75437F4E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9F49-EE3F-419E-99F0-4D3DA5B908B5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6D3E0-F3EE-43A6-978A-9FCD994E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7FF8A-90EB-460E-A312-5808A57A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A20C-BC8E-42C3-98D8-00FC5B611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7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AF90-9DF7-439E-8BD3-311FD58E5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CFD5-80DC-4AFC-A6EC-2E6E8673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A8B96-8287-461C-96E4-6A0AD1A4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9F49-EE3F-419E-99F0-4D3DA5B908B5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FECE-54E8-499F-B9A5-B8A27EBA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18D6F-19A3-48BB-8874-5FD9FDEB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A20C-BC8E-42C3-98D8-00FC5B611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3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3477-30E6-4461-83F4-6F8AA524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FD677-B23A-4B60-B5FC-5325DD7BE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EB816-20ED-4680-97FE-5454DBC6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01-F55B-4F5F-BD41-A4E24CFA80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8347-4D63-41F8-838B-A8CAC5F3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AA264-304E-4F7A-A369-474D056B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2621F-0047-4C59-977A-DBFD1BE74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4FB4-E68C-425C-848E-3475BCAB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F72EA-9927-45F4-A354-508ED6711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CF3E2-BD29-47D9-8D87-F1E03C55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3E-04DE-4100-9A52-89F388B44A40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5714-0E63-4B57-857E-898E5985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E8E6-812B-469C-A1FB-608A0596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8860-21AD-469B-8BED-5985609996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7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150187-748B-4D24-AB6F-79C6E4AC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0EED2-1D93-4081-BDD2-527435D84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DD95C-89F5-4A12-94D7-0D9277201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E9F49-EE3F-419E-99F0-4D3DA5B908B5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5A774-EC87-4B12-8F3D-B061396FE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5EFC-4E00-42A7-8274-8DF513423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2A20C-BC8E-42C3-98D8-00FC5B611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6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730F3-7016-48DB-8345-6EE803A2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C23F0-A99D-4257-8D89-22AA1ABB6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E631-3635-4868-9C0D-2426434D1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BFA01-F55B-4F5F-BD41-A4E24CFA80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9C30-5405-4ABF-80E0-3E84F5A26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60E96-C53A-45F3-9F61-CD311459B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2621F-0047-4C59-977A-DBFD1BE74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5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0B95A-250A-45D1-9C7E-AB50B095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D1D56-6215-4FD4-9D41-4EE30364C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BEEA7-15E0-48B2-8E14-B42CD4BA6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33E-04DE-4100-9A52-89F388B44A40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2B0C8-9A09-407F-8AF6-BA294431C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4F98A-ADD3-4D28-91BD-17D54D38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38860-21AD-469B-8BED-5985609996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FA838A-0E6E-4C88-AD16-9F85F559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76151C-B860-4795-BFFE-F03EA5ED1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9A6CDA-1F80-461D-8F38-7CB129143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DB1976-3A6B-4C16-97AC-67C792186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CA8B170-F785-4124-87F7-3572171A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9AF682-A8D7-4472-A839-942C27784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C796E0-2433-4EC2-BC73-AE164D10E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0062F3-843F-4526-900A-D2E208793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CB46FC-1F32-4277-859B-CA43B63EC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8221B7-2F05-4B1C-86FD-19584DC95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AF832F-AB88-42C7-B2F7-4BF3659A5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BC4C10-0437-44D7-9B16-5D65CBDE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635B49-FBB3-46C2-9DF8-CF0075EE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6703F5-894D-4289-97F5-E57DD4092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005768-6A84-42F3-B812-F73EFC6A3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64DCF-F546-4CF1-AD5D-48FC3463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4A8437-E10D-4D18-8C3F-DA4A6CF4F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16393C-72E3-4119-8F85-2BE2F3335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E950CD-0BA2-4E8E-8A28-238F5A128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4E765B-48B0-4E85-8F07-5A919C71D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B66722-3EF0-4F8A-9DC8-78E0707CB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AF9B387-70F9-4CAC-A228-6CE60EC3F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27FA5C8-229C-44FF-B402-6F923E45C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BC897A-E45F-4C79-AF98-0822C279A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AB8DD1-BC74-473C-A3BD-D8FB548B5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7BBCDF-045D-48C1-A45C-BEEB892B3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3A2613-A9FC-4330-8BF0-AF8AA2A23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6C82F6-F384-4FF8-8C8D-E2E8C4F3E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A1AD9FE-6990-40AF-BA95-B0CB398A4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A32048C-7FE5-4B3D-9FC0-C544A1217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81D93C9-C94C-4F4C-97DA-01D1AF5E9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596736-466A-49D2-9B3C-FC567257C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DB537E44-9142-4F0D-A29D-C1409784F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3682052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62FE1-F034-42EE-B503-AF865033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3439314"/>
            <a:ext cx="10809844" cy="1608021"/>
          </a:xfrm>
        </p:spPr>
        <p:txBody>
          <a:bodyPr anchor="t">
            <a:normAutofit/>
          </a:bodyPr>
          <a:lstStyle/>
          <a:p>
            <a:r>
              <a:rPr lang="en-US" dirty="0"/>
              <a:t>Evergreen Valley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A0582-4B85-42EF-9386-BB435C65B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1" y="4379412"/>
            <a:ext cx="5100122" cy="1763989"/>
          </a:xfrm>
        </p:spPr>
        <p:txBody>
          <a:bodyPr anchor="b">
            <a:noAutofit/>
          </a:bodyPr>
          <a:lstStyle/>
          <a:p>
            <a:pPr algn="r"/>
            <a:r>
              <a:rPr lang="en-US" b="1" dirty="0"/>
              <a:t>Key Planning Data to Inform EVC’s Mission, Vision, Values, and Goals</a:t>
            </a:r>
          </a:p>
          <a:p>
            <a:pPr algn="r"/>
            <a:r>
              <a:rPr lang="en-US" b="1" dirty="0"/>
              <a:t>March 2022</a:t>
            </a:r>
          </a:p>
        </p:txBody>
      </p:sp>
      <p:pic>
        <p:nvPicPr>
          <p:cNvPr id="4" name="Picture 3" descr="Trees covering a road">
            <a:extLst>
              <a:ext uri="{FF2B5EF4-FFF2-40B4-BE49-F238E27FC236}">
                <a16:creationId xmlns:a16="http://schemas.microsoft.com/office/drawing/2014/main" id="{40E60E4B-D503-41F0-ABBA-B629EC323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26" b="25198"/>
          <a:stretch/>
        </p:blipFill>
        <p:spPr>
          <a:xfrm>
            <a:off x="-6214" y="10"/>
            <a:ext cx="12214825" cy="3267587"/>
          </a:xfrm>
          <a:custGeom>
            <a:avLst/>
            <a:gdLst/>
            <a:ahLst/>
            <a:cxnLst/>
            <a:rect l="l" t="t" r="r" b="b"/>
            <a:pathLst>
              <a:path w="12214825" h="3383384">
                <a:moveTo>
                  <a:pt x="12213819" y="0"/>
                </a:moveTo>
                <a:cubicBezTo>
                  <a:pt x="12213819" y="29107"/>
                  <a:pt x="12214067" y="89770"/>
                  <a:pt x="12214502" y="174101"/>
                </a:cubicBezTo>
                <a:lnTo>
                  <a:pt x="12214825" y="234681"/>
                </a:lnTo>
                <a:lnTo>
                  <a:pt x="12214825" y="2718323"/>
                </a:lnTo>
                <a:lnTo>
                  <a:pt x="11377417" y="2725712"/>
                </a:lnTo>
                <a:cubicBezTo>
                  <a:pt x="7318291" y="2799276"/>
                  <a:pt x="6189525" y="3387660"/>
                  <a:pt x="3246747" y="3383361"/>
                </a:cubicBezTo>
                <a:cubicBezTo>
                  <a:pt x="2493396" y="3382260"/>
                  <a:pt x="1619330" y="3339570"/>
                  <a:pt x="544071" y="3235389"/>
                </a:cubicBezTo>
                <a:lnTo>
                  <a:pt x="19466" y="3181198"/>
                </a:lnTo>
                <a:cubicBezTo>
                  <a:pt x="22117" y="2650999"/>
                  <a:pt x="12840" y="2122787"/>
                  <a:pt x="3563" y="1594575"/>
                </a:cubicBezTo>
                <a:lnTo>
                  <a:pt x="0" y="1239098"/>
                </a:lnTo>
                <a:lnTo>
                  <a:pt x="0" y="794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6E9FC-165D-4F5A-A059-05AF0F5F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473" y="4586593"/>
            <a:ext cx="1906947" cy="17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DBECF-2BD9-4C79-AC8E-8188E995A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b="1" dirty="0"/>
              <a:t>The Student Voice:</a:t>
            </a:r>
            <a:br>
              <a:rPr lang="en-US" sz="4800" dirty="0"/>
            </a:br>
            <a:r>
              <a:rPr lang="en-US" sz="4800" dirty="0"/>
              <a:t>Insights Gleaned from Surveys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6327D-1BE7-43A3-B789-77BF97297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CCSSE, CCSSE Race/Ethnicity Pilot Survey, EVC &amp; CCCCO Covid Surveys, NACCC</a:t>
            </a:r>
          </a:p>
          <a:p>
            <a:pPr algn="l"/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Empty speech bubbles">
            <a:extLst>
              <a:ext uri="{FF2B5EF4-FFF2-40B4-BE49-F238E27FC236}">
                <a16:creationId xmlns:a16="http://schemas.microsoft.com/office/drawing/2014/main" id="{50A59330-CDA2-49E6-BEB8-026C292EE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4666727" y="0"/>
            <a:ext cx="7525273" cy="59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1467B-DAC3-4F7E-9F86-A235DE2E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1153572"/>
            <a:ext cx="3517957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Student Engagement: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EVC compared to 21 other community colleges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801C-A32B-4C0E-B81B-8F974127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u="sng" dirty="0"/>
              <a:t>EVC students </a:t>
            </a:r>
            <a:r>
              <a:rPr lang="en-US" u="sng" dirty="0"/>
              <a:t>show higher rates of:</a:t>
            </a:r>
          </a:p>
          <a:p>
            <a:r>
              <a:rPr lang="en-US" dirty="0"/>
              <a:t>Feeling supported by their college</a:t>
            </a:r>
          </a:p>
          <a:p>
            <a:r>
              <a:rPr lang="en-US" dirty="0"/>
              <a:t>Student/Faculty Interaction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EVC students </a:t>
            </a:r>
            <a:r>
              <a:rPr lang="en-US" u="sng" dirty="0"/>
              <a:t>show lower rates of:</a:t>
            </a:r>
          </a:p>
          <a:p>
            <a:r>
              <a:rPr lang="en-US" dirty="0"/>
              <a:t>Accessing Academic Counseling</a:t>
            </a:r>
          </a:p>
          <a:p>
            <a:r>
              <a:rPr lang="en-US" dirty="0"/>
              <a:t>Active &amp; Collaborative Learning</a:t>
            </a:r>
          </a:p>
          <a:p>
            <a:r>
              <a:rPr lang="en-US" dirty="0"/>
              <a:t>Academic Challenge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B4D4C-6CD1-47A1-B493-3C902E2B2A8B}"/>
              </a:ext>
            </a:extLst>
          </p:cNvPr>
          <p:cNvSpPr txBox="1"/>
          <p:nvPr/>
        </p:nvSpPr>
        <p:spPr>
          <a:xfrm>
            <a:off x="1281793" y="6351814"/>
            <a:ext cx="81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 CCSSE 2021</a:t>
            </a:r>
          </a:p>
        </p:txBody>
      </p:sp>
    </p:spTree>
    <p:extLst>
      <p:ext uri="{BB962C8B-B14F-4D97-AF65-F5344CB8AC3E}">
        <p14:creationId xmlns:p14="http://schemas.microsoft.com/office/powerpoint/2010/main" val="191716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E39E5-6BA0-4386-8968-1AC673F7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EVC Students: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Experience with Racism</a:t>
            </a:r>
          </a:p>
        </p:txBody>
      </p:sp>
      <p:sp>
        <p:nvSpPr>
          <p:cNvPr id="46" name="Oval 3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36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48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9562C3-0D74-49E1-A50E-A5D64A51CB8A}"/>
              </a:ext>
            </a:extLst>
          </p:cNvPr>
          <p:cNvSpPr txBox="1"/>
          <p:nvPr/>
        </p:nvSpPr>
        <p:spPr>
          <a:xfrm>
            <a:off x="6695359" y="2759529"/>
            <a:ext cx="4158031" cy="34289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All students perceive, witness, and experience racism less at EVC than they do in the community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African American students showed higher rates of perceiving, witnessing, and experiencing racism both in the community and at EVC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White (and to a lesser extent, Asian) students showed lower rates of perceiving, witnessing and experiencing racism both in the community and at EVC</a:t>
            </a:r>
          </a:p>
        </p:txBody>
      </p:sp>
      <p:sp>
        <p:nvSpPr>
          <p:cNvPr id="5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1" name="Straight Connector 4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780495-ABA6-4173-9BD9-1023E6E727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7770" y="2032157"/>
          <a:ext cx="3952580" cy="278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374">
                  <a:extLst>
                    <a:ext uri="{9D8B030D-6E8A-4147-A177-3AD203B41FA5}">
                      <a16:colId xmlns:a16="http://schemas.microsoft.com/office/drawing/2014/main" val="3043994644"/>
                    </a:ext>
                  </a:extLst>
                </a:gridCol>
                <a:gridCol w="1514307">
                  <a:extLst>
                    <a:ext uri="{9D8B030D-6E8A-4147-A177-3AD203B41FA5}">
                      <a16:colId xmlns:a16="http://schemas.microsoft.com/office/drawing/2014/main" val="2540832719"/>
                    </a:ext>
                  </a:extLst>
                </a:gridCol>
                <a:gridCol w="805899">
                  <a:extLst>
                    <a:ext uri="{9D8B030D-6E8A-4147-A177-3AD203B41FA5}">
                      <a16:colId xmlns:a16="http://schemas.microsoft.com/office/drawing/2014/main" val="921033801"/>
                    </a:ext>
                  </a:extLst>
                </a:gridCol>
              </a:tblGrid>
              <a:tr h="69654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In the Community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At EVC</a:t>
                      </a:r>
                    </a:p>
                  </a:txBody>
                  <a:tcPr marL="92037" marR="92037" marT="46019" marB="46019"/>
                </a:tc>
                <a:extLst>
                  <a:ext uri="{0D108BD9-81ED-4DB2-BD59-A6C34878D82A}">
                    <a16:rowId xmlns:a16="http://schemas.microsoft.com/office/drawing/2014/main" val="4142974529"/>
                  </a:ext>
                </a:extLst>
              </a:tr>
              <a:tr h="696545">
                <a:tc>
                  <a:txBody>
                    <a:bodyPr/>
                    <a:lstStyle/>
                    <a:p>
                      <a:r>
                        <a:rPr lang="en-US" sz="1900" dirty="0"/>
                        <a:t>Believe racism exists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83%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31%</a:t>
                      </a:r>
                    </a:p>
                  </a:txBody>
                  <a:tcPr marL="92037" marR="92037" marT="46019" marB="46019"/>
                </a:tc>
                <a:extLst>
                  <a:ext uri="{0D108BD9-81ED-4DB2-BD59-A6C34878D82A}">
                    <a16:rowId xmlns:a16="http://schemas.microsoft.com/office/drawing/2014/main" val="4064891787"/>
                  </a:ext>
                </a:extLst>
              </a:tr>
              <a:tr h="696545">
                <a:tc>
                  <a:txBody>
                    <a:bodyPr/>
                    <a:lstStyle/>
                    <a:p>
                      <a:r>
                        <a:rPr lang="en-US" sz="1900" dirty="0"/>
                        <a:t>Witnessed racism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70%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34%</a:t>
                      </a:r>
                    </a:p>
                  </a:txBody>
                  <a:tcPr marL="92037" marR="92037" marT="46019" marB="46019"/>
                </a:tc>
                <a:extLst>
                  <a:ext uri="{0D108BD9-81ED-4DB2-BD59-A6C34878D82A}">
                    <a16:rowId xmlns:a16="http://schemas.microsoft.com/office/drawing/2014/main" val="1058861247"/>
                  </a:ext>
                </a:extLst>
              </a:tr>
              <a:tr h="696545">
                <a:tc>
                  <a:txBody>
                    <a:bodyPr/>
                    <a:lstStyle/>
                    <a:p>
                      <a:r>
                        <a:rPr lang="en-US" sz="1900" dirty="0"/>
                        <a:t>Experienced racism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51%</a:t>
                      </a:r>
                    </a:p>
                  </a:txBody>
                  <a:tcPr marL="92037" marR="92037" marT="46019" marB="460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22%</a:t>
                      </a:r>
                    </a:p>
                  </a:txBody>
                  <a:tcPr marL="92037" marR="92037" marT="46019" marB="46019"/>
                </a:tc>
                <a:extLst>
                  <a:ext uri="{0D108BD9-81ED-4DB2-BD59-A6C34878D82A}">
                    <a16:rowId xmlns:a16="http://schemas.microsoft.com/office/drawing/2014/main" val="140887057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9278FB8-5992-4F9C-9660-0E67D525FC30}"/>
              </a:ext>
            </a:extLst>
          </p:cNvPr>
          <p:cNvSpPr txBox="1"/>
          <p:nvPr/>
        </p:nvSpPr>
        <p:spPr>
          <a:xfrm>
            <a:off x="1281793" y="6351814"/>
            <a:ext cx="81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 CCSSE 2021 pilot survey on race &amp; ethnicity</a:t>
            </a:r>
          </a:p>
        </p:txBody>
      </p:sp>
    </p:spTree>
    <p:extLst>
      <p:ext uri="{BB962C8B-B14F-4D97-AF65-F5344CB8AC3E}">
        <p14:creationId xmlns:p14="http://schemas.microsoft.com/office/powerpoint/2010/main" val="233777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86C29-D399-4F6B-906B-D80F080D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1"/>
            <a:ext cx="3796306" cy="4279790"/>
          </a:xfrm>
        </p:spPr>
        <p:txBody>
          <a:bodyPr anchor="ctr">
            <a:normAutofit/>
          </a:bodyPr>
          <a:lstStyle/>
          <a:p>
            <a:r>
              <a:rPr lang="en-US" sz="4800" b="1" dirty="0"/>
              <a:t>EVC Students:  </a:t>
            </a:r>
            <a:r>
              <a:rPr lang="en-US" sz="4800" dirty="0"/>
              <a:t>Feeling of Belonging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171A17-FFFD-44BC-9D1E-C4967BEDA6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45760" y="1525663"/>
          <a:ext cx="5089737" cy="4118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027">
                  <a:extLst>
                    <a:ext uri="{9D8B030D-6E8A-4147-A177-3AD203B41FA5}">
                      <a16:colId xmlns:a16="http://schemas.microsoft.com/office/drawing/2014/main" val="2358256932"/>
                    </a:ext>
                  </a:extLst>
                </a:gridCol>
                <a:gridCol w="3394710">
                  <a:extLst>
                    <a:ext uri="{9D8B030D-6E8A-4147-A177-3AD203B41FA5}">
                      <a16:colId xmlns:a16="http://schemas.microsoft.com/office/drawing/2014/main" val="1343541952"/>
                    </a:ext>
                  </a:extLst>
                </a:gridCol>
              </a:tblGrid>
              <a:tr h="116784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 NOT Feel They Belong at EVC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897200565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2400" dirty="0"/>
                        <a:t>Black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81209119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2400" dirty="0"/>
                        <a:t>Latinx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194706049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2400" dirty="0"/>
                        <a:t>White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948359517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2400" dirty="0"/>
                        <a:t>Asian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17%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6437993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BA3231B-2420-4E61-8EBB-A778371591BE}"/>
              </a:ext>
            </a:extLst>
          </p:cNvPr>
          <p:cNvSpPr txBox="1"/>
          <p:nvPr/>
        </p:nvSpPr>
        <p:spPr>
          <a:xfrm>
            <a:off x="162647" y="5467375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Source:  CCSSE 2021 Pilot Survey on Race &amp; Ethnicity</a:t>
            </a:r>
          </a:p>
        </p:txBody>
      </p:sp>
    </p:spTree>
    <p:extLst>
      <p:ext uri="{BB962C8B-B14F-4D97-AF65-F5344CB8AC3E}">
        <p14:creationId xmlns:p14="http://schemas.microsoft.com/office/powerpoint/2010/main" val="231941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D40A0-F75A-4040-A5EE-FA3EF151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EVC Student Swirl: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Spring 2020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C4D295-4CA2-4DCD-A1DA-E7DACA1E71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1366577"/>
          <a:ext cx="5811128" cy="42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8438281-9F99-47DD-A0C9-D05BB1B5C8A8}"/>
              </a:ext>
            </a:extLst>
          </p:cNvPr>
          <p:cNvSpPr txBox="1"/>
          <p:nvPr/>
        </p:nvSpPr>
        <p:spPr>
          <a:xfrm>
            <a:off x="1281793" y="6351814"/>
            <a:ext cx="81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 CCCCO Student Covid Survey, June 2020</a:t>
            </a:r>
          </a:p>
        </p:txBody>
      </p:sp>
    </p:spTree>
    <p:extLst>
      <p:ext uri="{BB962C8B-B14F-4D97-AF65-F5344CB8AC3E}">
        <p14:creationId xmlns:p14="http://schemas.microsoft.com/office/powerpoint/2010/main" val="174279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Empty speech bubbles">
            <a:extLst>
              <a:ext uri="{FF2B5EF4-FFF2-40B4-BE49-F238E27FC236}">
                <a16:creationId xmlns:a16="http://schemas.microsoft.com/office/drawing/2014/main" id="{7A322616-48FF-4F34-841C-3005A3F57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4666727" y="0"/>
            <a:ext cx="7525273" cy="5953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DBECF-2BD9-4C79-AC8E-8188E995A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4023360" cy="388605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5300" b="1" dirty="0"/>
              <a:t>The Student Voice:</a:t>
            </a:r>
            <a:br>
              <a:rPr lang="en-US" sz="5300" b="1" dirty="0"/>
            </a:br>
            <a:r>
              <a:rPr lang="en-US" sz="5300" dirty="0"/>
              <a:t>Focus Groups with EVC Students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6327D-1BE7-43A3-B789-77BF97297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ASG, EOPS/CARE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8635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C267-65F3-4EF0-BC57-04B7DF5F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sz="4800" dirty="0"/>
              <a:t>Why EVC?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0B0C1E69-0ED0-4F7A-A313-1C257D99A5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8990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5CC94-C931-41AE-896D-242BD12F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4800" dirty="0"/>
              <a:t>EVC Strengths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4BE2E8-519E-4805-A8FA-F6DB6421CC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80" y="1202635"/>
          <a:ext cx="6263640" cy="482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FA3966-7C20-4550-B235-B20558D42994}"/>
              </a:ext>
            </a:extLst>
          </p:cNvPr>
          <p:cNvSpPr txBox="1"/>
          <p:nvPr/>
        </p:nvSpPr>
        <p:spPr>
          <a:xfrm>
            <a:off x="5108580" y="1560443"/>
            <a:ext cx="6092687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“Passionate teachers make all the difference. You really feel like you are there to learn. This can be a wonderful experience. Not all teachers are like that.”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0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5CC94-C931-41AE-896D-242BD12F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Barriers to Student Success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3900A9-A88E-4E86-AD16-D6877D6F5B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839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B5D6-6866-4C3B-A80F-C61370D7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Advice to Incoming Students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37F68058-E25A-4EC5-95E2-1A1789503F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5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99A660BF-C3D5-4D4E-AE3A-DDB8B28D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3" b="681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854B02B-0B9C-4F1C-AA77-810192994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71A3F3-7B20-453C-B836-95EE1B194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0D9088-A9DD-44D1-9480-54C6D9C5C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F294E8-3387-4EC5-8FEF-B6619381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9E4F71-1563-49A7-9E36-B6F17274C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711EDE-15AE-45C1-BB5D-A75C2DBCE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2B2208C-A2E8-4A3A-A096-18F4A4CFF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F3D91FA-90DD-41F3-9BA4-DCECE004C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6A5051-8549-4326-889F-D444806DA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1A1F84-F65A-4182-A980-DAB5DDBA1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EB902F0-87AC-443C-80DE-A74F802B9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E8A466-B6A0-4DB3-B8A3-CF8125CD3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1D000BE-82F9-40A6-8F25-A0599C525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9C32A44-65BE-4E50-B57F-40F70F0F6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1210BAD-6517-4B69-9957-4A96B63EE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28EA630-A8D1-41B2-A192-87C68DBF6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C7DD0A-8900-44D2-ACC3-5BA55DC6B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DF3D55D-BDAF-4568-B302-287E983B6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011E7F-BA17-4517-978C-62A1CAC75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76F9B6-38DE-4DD5-86C1-3422118C4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1C3734-DAEF-4A46-BEA1-D5AD3312C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77B67C-64B0-4276-A896-25046D11B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DFC2517-2C23-416A-816A-78BC0D55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C33528-1E61-46AF-AB71-5D8A4421A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FEEF936-1B01-48F9-92E8-409D0D0AE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A937AE8-840F-4140-9ABB-092572380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29BB531-A47E-49A2-B75C-12D80A405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9A5FD65-1327-4177-AE7B-43F621AF5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9AE2EAE-6FC0-4C80-89B2-17458DB60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E40E8B-1E04-4754-94C9-ACE347819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FE685B0-23E4-4A55-97D5-8667B3690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2D75DC8-932A-4363-AFCC-31CD4672D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0FA6579-9606-4A7A-8519-FBED9C6FA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971" y="1"/>
            <a:ext cx="12196969" cy="3200399"/>
          </a:xfrm>
          <a:custGeom>
            <a:avLst/>
            <a:gdLst>
              <a:gd name="connsiteX0" fmla="*/ 8951169 w 12179808"/>
              <a:gd name="connsiteY0" fmla="*/ 14 h 3200399"/>
              <a:gd name="connsiteX1" fmla="*/ 11653845 w 12179808"/>
              <a:gd name="connsiteY1" fmla="*/ 98641 h 3200399"/>
              <a:gd name="connsiteX2" fmla="*/ 12178450 w 12179808"/>
              <a:gd name="connsiteY2" fmla="*/ 134761 h 3200399"/>
              <a:gd name="connsiteX3" fmla="*/ 12178450 w 12179808"/>
              <a:gd name="connsiteY3" fmla="*/ 852282 h 3200399"/>
              <a:gd name="connsiteX4" fmla="*/ 12179808 w 12179808"/>
              <a:gd name="connsiteY4" fmla="*/ 852282 h 3200399"/>
              <a:gd name="connsiteX5" fmla="*/ 12179808 w 12179808"/>
              <a:gd name="connsiteY5" fmla="*/ 1752600 h 3200399"/>
              <a:gd name="connsiteX6" fmla="*/ 12179808 w 12179808"/>
              <a:gd name="connsiteY6" fmla="*/ 1981199 h 3200399"/>
              <a:gd name="connsiteX7" fmla="*/ 12179808 w 12179808"/>
              <a:gd name="connsiteY7" fmla="*/ 3200399 h 3200399"/>
              <a:gd name="connsiteX8" fmla="*/ 0 w 12179808"/>
              <a:gd name="connsiteY8" fmla="*/ 3200399 h 3200399"/>
              <a:gd name="connsiteX9" fmla="*/ 0 w 12179808"/>
              <a:gd name="connsiteY9" fmla="*/ 1981199 h 3200399"/>
              <a:gd name="connsiteX10" fmla="*/ 0 w 12179808"/>
              <a:gd name="connsiteY10" fmla="*/ 1752600 h 3200399"/>
              <a:gd name="connsiteX11" fmla="*/ 0 w 12179808"/>
              <a:gd name="connsiteY11" fmla="*/ 940776 h 3200399"/>
              <a:gd name="connsiteX12" fmla="*/ 0 w 12179808"/>
              <a:gd name="connsiteY12" fmla="*/ 852282 h 3200399"/>
              <a:gd name="connsiteX13" fmla="*/ 0 w 12179808"/>
              <a:gd name="connsiteY13" fmla="*/ 475166 h 3200399"/>
              <a:gd name="connsiteX14" fmla="*/ 8951169 w 12179808"/>
              <a:gd name="connsiteY14" fmla="*/ 14 h 320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9808" h="3200399">
                <a:moveTo>
                  <a:pt x="8951169" y="14"/>
                </a:moveTo>
                <a:cubicBezTo>
                  <a:pt x="9704520" y="748"/>
                  <a:pt x="10578586" y="29202"/>
                  <a:pt x="11653845" y="98641"/>
                </a:cubicBezTo>
                <a:lnTo>
                  <a:pt x="12178450" y="134761"/>
                </a:lnTo>
                <a:lnTo>
                  <a:pt x="12178450" y="852282"/>
                </a:lnTo>
                <a:lnTo>
                  <a:pt x="12179808" y="852282"/>
                </a:lnTo>
                <a:lnTo>
                  <a:pt x="12179808" y="1752600"/>
                </a:lnTo>
                <a:lnTo>
                  <a:pt x="12179808" y="1981199"/>
                </a:lnTo>
                <a:lnTo>
                  <a:pt x="12179808" y="3200399"/>
                </a:lnTo>
                <a:lnTo>
                  <a:pt x="0" y="3200399"/>
                </a:lnTo>
                <a:lnTo>
                  <a:pt x="0" y="1981199"/>
                </a:lnTo>
                <a:lnTo>
                  <a:pt x="0" y="1752600"/>
                </a:lnTo>
                <a:lnTo>
                  <a:pt x="0" y="940776"/>
                </a:lnTo>
                <a:lnTo>
                  <a:pt x="0" y="852282"/>
                </a:lnTo>
                <a:lnTo>
                  <a:pt x="0" y="475166"/>
                </a:lnTo>
                <a:cubicBezTo>
                  <a:pt x="4768989" y="475166"/>
                  <a:pt x="5812206" y="-3043"/>
                  <a:pt x="8951169" y="1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2CBAA-9916-4AD1-91EA-68DF6874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25" y="168613"/>
            <a:ext cx="10318738" cy="1085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Key Planning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F0A7B-7008-4B2E-82FD-BEC5A7FA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24" y="1477577"/>
            <a:ext cx="7874001" cy="10942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For Additional Information, please see Handout: </a:t>
            </a:r>
            <a:r>
              <a:rPr lang="en-US" sz="2200" b="1" i="1" dirty="0"/>
              <a:t>Highlights from Student Voices and Other Relevant Planning Data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480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Empty speech bubbles">
            <a:extLst>
              <a:ext uri="{FF2B5EF4-FFF2-40B4-BE49-F238E27FC236}">
                <a16:creationId xmlns:a16="http://schemas.microsoft.com/office/drawing/2014/main" id="{7A322616-48FF-4F34-841C-3005A3F57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4666727" y="-202223"/>
            <a:ext cx="7525273" cy="5953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DBECF-2BD9-4C79-AC8E-8188E995A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431208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5300" b="1" dirty="0"/>
              <a:t>The Student Voice:</a:t>
            </a:r>
            <a:br>
              <a:rPr lang="en-US" sz="5300" dirty="0"/>
            </a:br>
            <a:r>
              <a:rPr lang="en-US" sz="5300" dirty="0"/>
              <a:t>Focus Groups with High School  Students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6327D-1BE7-43A3-B789-77BF97297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5349459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TRIO, Upward Bound, CCA, General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178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B1005-DBFB-4DEB-BB95-14B7CEB8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4800" dirty="0"/>
              <a:t>Reputation of EVC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642E6B-923D-4180-B044-931794F43D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73200"/>
          <a:ext cx="10515600" cy="470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867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B0005-989D-4E27-A7EF-08E0B0AF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800" b="1" dirty="0"/>
              <a:t>Perceived Challenges </a:t>
            </a:r>
            <a:r>
              <a:rPr lang="en-US" sz="4800" dirty="0"/>
              <a:t>to Attending College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AFE471-D868-434C-B34E-E7C0902C78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577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7709-BC67-41A0-8EA1-6F422372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Advice</a:t>
            </a:r>
            <a:r>
              <a:rPr lang="en-US" sz="4800" dirty="0"/>
              <a:t> to EVC Administrators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EE7D7A-0614-4DF9-B3ED-8E2D08B137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97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Empty speech bubbles">
            <a:extLst>
              <a:ext uri="{FF2B5EF4-FFF2-40B4-BE49-F238E27FC236}">
                <a16:creationId xmlns:a16="http://schemas.microsoft.com/office/drawing/2014/main" id="{7A322616-48FF-4F34-841C-3005A3F57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4666727" y="0"/>
            <a:ext cx="7525273" cy="5953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DBECF-2BD9-4C79-AC8E-8188E995A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59031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/>
              <a:t>The Student Voice:</a:t>
            </a:r>
            <a:br>
              <a:rPr lang="en-US" sz="4800" dirty="0"/>
            </a:br>
            <a:r>
              <a:rPr lang="en-US" sz="4800" dirty="0"/>
              <a:t>Common Themes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6327D-1BE7-43A3-B789-77BF97297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EVC and High School Students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424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C9EC-E0E5-4CDD-A730-A54644CD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800" dirty="0"/>
              <a:t>Reliance on Online Information</a:t>
            </a: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3FFAB625-550D-4508-A3E5-DDE61039A6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975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AFC9-C716-4965-8092-C5F749DC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800" dirty="0"/>
              <a:t>Extraneous Classes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15D2025-5F7D-4227-A5EB-9406113C37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40015" y="905608"/>
          <a:ext cx="7716833" cy="521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653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185D-95A1-4429-BB47-F01CC7AB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sz="4800" dirty="0"/>
              <a:t>Belonging,</a:t>
            </a:r>
            <a:br>
              <a:rPr lang="en-US" sz="4800" dirty="0"/>
            </a:br>
            <a:r>
              <a:rPr lang="en-US" sz="4800" dirty="0"/>
              <a:t>Sense of Community is Important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C4CF968-2D5D-4972-90FA-DA8509C0BD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64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9180F-5F4C-4841-980F-D1AB24DF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800" b="1" dirty="0"/>
              <a:t>Five Guiding Questions </a:t>
            </a:r>
            <a:r>
              <a:rPr lang="en-US" sz="4800" dirty="0"/>
              <a:t>for the EVC EMP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08AC-572A-4E16-B7E3-EB5F7C67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200" dirty="0"/>
              <a:t>Who are the students we serve </a:t>
            </a:r>
            <a:r>
              <a:rPr lang="en-US" sz="2200" u="sng" dirty="0"/>
              <a:t>now</a:t>
            </a:r>
            <a:r>
              <a:rPr lang="en-US" sz="2200" dirty="0"/>
              <a:t> and who will our </a:t>
            </a:r>
            <a:r>
              <a:rPr lang="en-US" sz="2200" u="sng" dirty="0"/>
              <a:t>future</a:t>
            </a:r>
            <a:r>
              <a:rPr lang="en-US" sz="2200" dirty="0"/>
              <a:t> students be?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What are the needs of our </a:t>
            </a:r>
            <a:r>
              <a:rPr lang="en-US" sz="2200" u="sng" dirty="0"/>
              <a:t>current</a:t>
            </a:r>
            <a:r>
              <a:rPr lang="en-US" sz="2200" dirty="0"/>
              <a:t> students and what will students’ needs be in the </a:t>
            </a:r>
            <a:r>
              <a:rPr lang="en-US" sz="2200" u="sng" dirty="0"/>
              <a:t>future</a:t>
            </a:r>
            <a:r>
              <a:rPr lang="en-US" sz="2200" dirty="0"/>
              <a:t>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Do our </a:t>
            </a:r>
            <a:r>
              <a:rPr lang="en-US" sz="2200" u="sng" dirty="0"/>
              <a:t>current</a:t>
            </a:r>
            <a:r>
              <a:rPr lang="en-US" sz="2200" dirty="0"/>
              <a:t> delivery systems serve student needs?  Will they serve students’ </a:t>
            </a:r>
            <a:r>
              <a:rPr lang="en-US" sz="2200" u="sng" dirty="0"/>
              <a:t>future</a:t>
            </a:r>
            <a:r>
              <a:rPr lang="en-US" sz="2200" dirty="0"/>
              <a:t> needs?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How can we best serve the educational needs of the population in our service area?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What resources (e.g., technology, facilities) and practices will best ensure equitable access and outcomes for our students?</a:t>
            </a:r>
          </a:p>
        </p:txBody>
      </p:sp>
    </p:spTree>
    <p:extLst>
      <p:ext uri="{BB962C8B-B14F-4D97-AF65-F5344CB8AC3E}">
        <p14:creationId xmlns:p14="http://schemas.microsoft.com/office/powerpoint/2010/main" val="266076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reen and dry land">
            <a:extLst>
              <a:ext uri="{FF2B5EF4-FFF2-40B4-BE49-F238E27FC236}">
                <a16:creationId xmlns:a16="http://schemas.microsoft.com/office/drawing/2014/main" id="{F72ED21D-8558-4CC9-A1C2-45C43ADC5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" r="1061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70FB0-16F5-45DB-BBC3-C314D4C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Environmental Scan Overview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4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61567-E3D6-458C-8228-45382014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Current Students:  Characteristics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B0347B-C9B7-4C0C-A8C1-1775317103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96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B831D-AC2A-4F0E-A8D0-9363FDEB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Future Students:  Changing Demographics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060E481-6BF4-4A42-A483-01B5895B9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How is the population of Santa Clara County projected to change?</a:t>
            </a:r>
          </a:p>
          <a:p>
            <a:r>
              <a:rPr lang="en-US" sz="2200"/>
              <a:t>Overall population is projected to grow somewhat</a:t>
            </a:r>
          </a:p>
          <a:p>
            <a:r>
              <a:rPr lang="en-US" sz="2200"/>
              <a:t>But – growth will be due to an aging population, not due to birth rates</a:t>
            </a:r>
          </a:p>
          <a:p>
            <a:r>
              <a:rPr lang="en-US" sz="2200"/>
              <a:t>The high school aged population is projected to decrease, slightly</a:t>
            </a:r>
          </a:p>
          <a:p>
            <a:r>
              <a:rPr lang="en-US" sz="2200"/>
              <a:t>Population will continue to be diverse, with growth in the Latinx and Asian population</a:t>
            </a:r>
          </a:p>
          <a:p>
            <a:r>
              <a:rPr lang="en-US" sz="2200"/>
              <a:t>15% of Santa Clara County residents have less than a high school diploma</a:t>
            </a:r>
          </a:p>
        </p:txBody>
      </p:sp>
    </p:spTree>
    <p:extLst>
      <p:ext uri="{BB962C8B-B14F-4D97-AF65-F5344CB8AC3E}">
        <p14:creationId xmlns:p14="http://schemas.microsoft.com/office/powerpoint/2010/main" val="160012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62122-6E6C-4227-A551-A85012308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496" b="18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0185D-3F19-4493-95A0-3697AE74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EVC Student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9F1CE7-E3F3-498B-9944-C3DBE416F4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545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ADFA5-D259-4EE4-A260-8E862DF85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EVC Student Journeys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F39B7F-2EFB-4229-AE92-147B27F0141F}"/>
              </a:ext>
            </a:extLst>
          </p:cNvPr>
          <p:cNvSpPr txBox="1"/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Outcome areas of interest: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Time to degree/Transfer; unit accumulation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Completion of transfer level math and English in Year 1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Living Wage earnings for Short Term Career students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Adult Education transition to post-secondary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0382D5C-F360-4C98-9A2F-9F4FADE49C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0716" y="484632"/>
          <a:ext cx="6596652" cy="573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630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A group of people raising their hands&#10;&#10;Description automatically generated with low confidence">
            <a:extLst>
              <a:ext uri="{FF2B5EF4-FFF2-40B4-BE49-F238E27FC236}">
                <a16:creationId xmlns:a16="http://schemas.microsoft.com/office/drawing/2014/main" id="{66EC0844-9381-4DBD-97A8-18CB6A4E9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1D28A-9A3D-426A-A55F-086F1EB70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Student Voices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7113C-FE61-4E2E-B663-D90A3ED12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 Data Points</a:t>
            </a:r>
          </a:p>
        </p:txBody>
      </p:sp>
    </p:spTree>
    <p:extLst>
      <p:ext uri="{BB962C8B-B14F-4D97-AF65-F5344CB8AC3E}">
        <p14:creationId xmlns:p14="http://schemas.microsoft.com/office/powerpoint/2010/main" val="22625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sineVTI">
  <a:themeElements>
    <a:clrScheme name="AnalogousFromDarkSeedLeftStep">
      <a:dk1>
        <a:srgbClr val="000000"/>
      </a:dk1>
      <a:lt1>
        <a:srgbClr val="FFFFFF"/>
      </a:lt1>
      <a:dk2>
        <a:srgbClr val="393620"/>
      </a:dk2>
      <a:lt2>
        <a:srgbClr val="E8E2E7"/>
      </a:lt2>
      <a:accent1>
        <a:srgbClr val="45B554"/>
      </a:accent1>
      <a:accent2>
        <a:srgbClr val="5CB339"/>
      </a:accent2>
      <a:accent3>
        <a:srgbClr val="8CAC42"/>
      </a:accent3>
      <a:accent4>
        <a:srgbClr val="B0A238"/>
      </a:accent4>
      <a:accent5>
        <a:srgbClr val="C5844B"/>
      </a:accent5>
      <a:accent6>
        <a:srgbClr val="B33F39"/>
      </a:accent6>
      <a:hlink>
        <a:srgbClr val="A07935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1300</Words>
  <Application>Microsoft Office PowerPoint</Application>
  <PresentationFormat>Widescreen</PresentationFormat>
  <Paragraphs>189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Grandview</vt:lpstr>
      <vt:lpstr>Wingdings</vt:lpstr>
      <vt:lpstr>CosineVTI</vt:lpstr>
      <vt:lpstr>Office Theme</vt:lpstr>
      <vt:lpstr>Office Theme</vt:lpstr>
      <vt:lpstr>Office Theme</vt:lpstr>
      <vt:lpstr>Evergreen Valley College</vt:lpstr>
      <vt:lpstr>Key Planning Information</vt:lpstr>
      <vt:lpstr>Five Guiding Questions for the EVC EMP</vt:lpstr>
      <vt:lpstr>Environmental Scan Overview</vt:lpstr>
      <vt:lpstr>Current Students:  Characteristics</vt:lpstr>
      <vt:lpstr>Future Students:  Changing Demographics</vt:lpstr>
      <vt:lpstr>EVC Student Outcomes</vt:lpstr>
      <vt:lpstr>EVC Student Journeys</vt:lpstr>
      <vt:lpstr>Student Voices</vt:lpstr>
      <vt:lpstr>The Student Voice: Insights Gleaned from Surveys </vt:lpstr>
      <vt:lpstr>Student Engagement: EVC compared to 21 other community colleges</vt:lpstr>
      <vt:lpstr>EVC Students: Experience with Racism</vt:lpstr>
      <vt:lpstr>EVC Students:  Feeling of Belonging</vt:lpstr>
      <vt:lpstr>EVC Student Swirl: Spring 2020</vt:lpstr>
      <vt:lpstr>The Student Voice: Focus Groups with EVC Students </vt:lpstr>
      <vt:lpstr>Why EVC?</vt:lpstr>
      <vt:lpstr>EVC Strengths</vt:lpstr>
      <vt:lpstr>Barriers to Student Success</vt:lpstr>
      <vt:lpstr>Advice to Incoming Students</vt:lpstr>
      <vt:lpstr>The Student Voice: Focus Groups with High School  Students </vt:lpstr>
      <vt:lpstr>Reputation of EVC</vt:lpstr>
      <vt:lpstr>Perceived Challenges to Attending College</vt:lpstr>
      <vt:lpstr>Advice to EVC Administrators</vt:lpstr>
      <vt:lpstr>The Student Voice: Common Themes </vt:lpstr>
      <vt:lpstr>Reliance on Online Information</vt:lpstr>
      <vt:lpstr>Extraneous Classes</vt:lpstr>
      <vt:lpstr>Belonging, Sense of Community is Important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Evergreen Valley College</dc:title>
  <dc:creator>Diane White</dc:creator>
  <cp:lastModifiedBy>Diane White</cp:lastModifiedBy>
  <cp:revision>1</cp:revision>
  <dcterms:created xsi:type="dcterms:W3CDTF">2022-03-16T16:47:07Z</dcterms:created>
  <dcterms:modified xsi:type="dcterms:W3CDTF">2022-03-16T16:54:06Z</dcterms:modified>
</cp:coreProperties>
</file>