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345" r:id="rId5"/>
    <p:sldId id="397" r:id="rId6"/>
    <p:sldId id="398" r:id="rId7"/>
    <p:sldId id="399" r:id="rId8"/>
    <p:sldId id="400" r:id="rId9"/>
    <p:sldId id="401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ibe, Shusaku" initials="HS" lastIdx="3" clrIdx="0">
    <p:extLst>
      <p:ext uri="{19B8F6BF-5375-455C-9EA6-DF929625EA0E}">
        <p15:presenceInfo xmlns:p15="http://schemas.microsoft.com/office/powerpoint/2012/main" userId="S::Shusaku.Horibe@sjeccd.edu::b61e7832-2ad4-40ae-ab00-7d1e07f7a8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F5F9FD"/>
    <a:srgbClr val="385723"/>
    <a:srgbClr val="008947"/>
    <a:srgbClr val="E2F0D9"/>
    <a:srgbClr val="F2EDF6"/>
    <a:srgbClr val="FF9933"/>
    <a:srgbClr val="F0D010"/>
    <a:srgbClr val="DCCFE7"/>
    <a:srgbClr val="92D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5713E-CA0F-4C8F-92BE-E912CB51D11D}" v="10" dt="2019-05-08T23:46:06.766"/>
    <p1510:client id="{D37954E7-B88C-F54F-9744-584486A1FB08}" v="4" dt="2019-05-08T18:11:40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nda, Jacqueline" userId="S::jacqueline.honda@evc.edu::142b9b7b-68e2-4c3c-97d2-f3e0a6670f46" providerId="AD" clId="Web-{7B78B5A5-57DC-29C7-4EF5-4F1A6ADFC6F0}"/>
    <pc:docChg chg="modSld">
      <pc:chgData name="Honda, Jacqueline" userId="S::jacqueline.honda@evc.edu::142b9b7b-68e2-4c3c-97d2-f3e0a6670f46" providerId="AD" clId="Web-{7B78B5A5-57DC-29C7-4EF5-4F1A6ADFC6F0}" dt="2019-05-14T16:03:37.135" v="35"/>
      <pc:docMkLst>
        <pc:docMk/>
      </pc:docMkLst>
      <pc:sldChg chg="modSp">
        <pc:chgData name="Honda, Jacqueline" userId="S::jacqueline.honda@evc.edu::142b9b7b-68e2-4c3c-97d2-f3e0a6670f46" providerId="AD" clId="Web-{7B78B5A5-57DC-29C7-4EF5-4F1A6ADFC6F0}" dt="2019-05-14T16:00:30.713" v="4" actId="20577"/>
        <pc:sldMkLst>
          <pc:docMk/>
          <pc:sldMk cId="3655103290" sldId="345"/>
        </pc:sldMkLst>
        <pc:spChg chg="mod">
          <ac:chgData name="Honda, Jacqueline" userId="S::jacqueline.honda@evc.edu::142b9b7b-68e2-4c3c-97d2-f3e0a6670f46" providerId="AD" clId="Web-{7B78B5A5-57DC-29C7-4EF5-4F1A6ADFC6F0}" dt="2019-05-14T16:00:30.713" v="4" actId="20577"/>
          <ac:spMkLst>
            <pc:docMk/>
            <pc:sldMk cId="3655103290" sldId="345"/>
            <ac:spMk id="11" creationId="{00000000-0000-0000-0000-000000000000}"/>
          </ac:spMkLst>
        </pc:spChg>
      </pc:sldChg>
      <pc:sldChg chg="modSp">
        <pc:chgData name="Honda, Jacqueline" userId="S::jacqueline.honda@evc.edu::142b9b7b-68e2-4c3c-97d2-f3e0a6670f46" providerId="AD" clId="Web-{7B78B5A5-57DC-29C7-4EF5-4F1A6ADFC6F0}" dt="2019-05-14T16:03:37.135" v="35"/>
        <pc:sldMkLst>
          <pc:docMk/>
          <pc:sldMk cId="2597665153" sldId="374"/>
        </pc:sldMkLst>
        <pc:graphicFrameChg chg="mod modGraphic">
          <ac:chgData name="Honda, Jacqueline" userId="S::jacqueline.honda@evc.edu::142b9b7b-68e2-4c3c-97d2-f3e0a6670f46" providerId="AD" clId="Web-{7B78B5A5-57DC-29C7-4EF5-4F1A6ADFC6F0}" dt="2019-05-14T16:03:37.135" v="35"/>
          <ac:graphicFrameMkLst>
            <pc:docMk/>
            <pc:sldMk cId="2597665153" sldId="374"/>
            <ac:graphicFrameMk id="2" creationId="{419B0D22-8510-49E0-9672-CDBBA96AE0B9}"/>
          </ac:graphicFrameMkLst>
        </pc:graphicFrameChg>
      </pc:sldChg>
      <pc:sldChg chg="modSp">
        <pc:chgData name="Honda, Jacqueline" userId="S::jacqueline.honda@evc.edu::142b9b7b-68e2-4c3c-97d2-f3e0a6670f46" providerId="AD" clId="Web-{7B78B5A5-57DC-29C7-4EF5-4F1A6ADFC6F0}" dt="2019-05-14T16:03:05.135" v="18"/>
        <pc:sldMkLst>
          <pc:docMk/>
          <pc:sldMk cId="1410437421" sldId="375"/>
        </pc:sldMkLst>
        <pc:graphicFrameChg chg="mod modGraphic">
          <ac:chgData name="Honda, Jacqueline" userId="S::jacqueline.honda@evc.edu::142b9b7b-68e2-4c3c-97d2-f3e0a6670f46" providerId="AD" clId="Web-{7B78B5A5-57DC-29C7-4EF5-4F1A6ADFC6F0}" dt="2019-05-14T16:03:05.135" v="18"/>
          <ac:graphicFrameMkLst>
            <pc:docMk/>
            <pc:sldMk cId="1410437421" sldId="375"/>
            <ac:graphicFrameMk id="2" creationId="{419B0D22-8510-49E0-9672-CDBBA96AE0B9}"/>
          </ac:graphicFrameMkLst>
        </pc:graphicFrameChg>
      </pc:sldChg>
    </pc:docChg>
  </pc:docChgLst>
  <pc:docChgLst>
    <pc:chgData name="Honda, Jacqueline" userId="S::jacqueline.honda@evc.edu::142b9b7b-68e2-4c3c-97d2-f3e0a6670f46" providerId="AD" clId="Web-{D2625EAE-B1DD-4B42-9A8F-90FF7C4236A6}"/>
    <pc:docChg chg="addSld modSld sldOrd">
      <pc:chgData name="Honda, Jacqueline" userId="S::jacqueline.honda@evc.edu::142b9b7b-68e2-4c3c-97d2-f3e0a6670f46" providerId="AD" clId="Web-{D2625EAE-B1DD-4B42-9A8F-90FF7C4236A6}" dt="2019-04-30T17:06:11.851" v="651"/>
      <pc:docMkLst>
        <pc:docMk/>
      </pc:docMkLst>
      <pc:sldChg chg="modSp add ord replId">
        <pc:chgData name="Honda, Jacqueline" userId="S::jacqueline.honda@evc.edu::142b9b7b-68e2-4c3c-97d2-f3e0a6670f46" providerId="AD" clId="Web-{D2625EAE-B1DD-4B42-9A8F-90FF7C4236A6}" dt="2019-04-30T17:06:11.851" v="651"/>
        <pc:sldMkLst>
          <pc:docMk/>
          <pc:sldMk cId="2597665153" sldId="374"/>
        </pc:sldMkLst>
        <pc:spChg chg="mod">
          <ac:chgData name="Honda, Jacqueline" userId="S::jacqueline.honda@evc.edu::142b9b7b-68e2-4c3c-97d2-f3e0a6670f46" providerId="AD" clId="Web-{D2625EAE-B1DD-4B42-9A8F-90FF7C4236A6}" dt="2019-04-30T17:05:04.319" v="646" actId="20577"/>
          <ac:spMkLst>
            <pc:docMk/>
            <pc:sldMk cId="2597665153" sldId="374"/>
            <ac:spMk id="7" creationId="{149792A9-459C-46AF-BE8D-C40759C98213}"/>
          </ac:spMkLst>
        </pc:spChg>
        <pc:graphicFrameChg chg="mod modGraphic">
          <ac:chgData name="Honda, Jacqueline" userId="S::jacqueline.honda@evc.edu::142b9b7b-68e2-4c3c-97d2-f3e0a6670f46" providerId="AD" clId="Web-{D2625EAE-B1DD-4B42-9A8F-90FF7C4236A6}" dt="2019-04-30T17:04:45.413" v="612"/>
          <ac:graphicFrameMkLst>
            <pc:docMk/>
            <pc:sldMk cId="2597665153" sldId="374"/>
            <ac:graphicFrameMk id="2" creationId="{419B0D22-8510-49E0-9672-CDBBA96AE0B9}"/>
          </ac:graphicFrameMkLst>
        </pc:graphicFrameChg>
      </pc:sldChg>
      <pc:sldChg chg="modSp add ord replId">
        <pc:chgData name="Honda, Jacqueline" userId="S::jacqueline.honda@evc.edu::142b9b7b-68e2-4c3c-97d2-f3e0a6670f46" providerId="AD" clId="Web-{D2625EAE-B1DD-4B42-9A8F-90FF7C4236A6}" dt="2019-04-30T17:05:51.741" v="649"/>
        <pc:sldMkLst>
          <pc:docMk/>
          <pc:sldMk cId="1410437421" sldId="375"/>
        </pc:sldMkLst>
        <pc:spChg chg="mod">
          <ac:chgData name="Honda, Jacqueline" userId="S::jacqueline.honda@evc.edu::142b9b7b-68e2-4c3c-97d2-f3e0a6670f46" providerId="AD" clId="Web-{D2625EAE-B1DD-4B42-9A8F-90FF7C4236A6}" dt="2019-04-30T16:35:49.179" v="288" actId="20577"/>
          <ac:spMkLst>
            <pc:docMk/>
            <pc:sldMk cId="1410437421" sldId="375"/>
            <ac:spMk id="7" creationId="{149792A9-459C-46AF-BE8D-C40759C98213}"/>
          </ac:spMkLst>
        </pc:spChg>
        <pc:grpChg chg="mod">
          <ac:chgData name="Honda, Jacqueline" userId="S::jacqueline.honda@evc.edu::142b9b7b-68e2-4c3c-97d2-f3e0a6670f46" providerId="AD" clId="Web-{D2625EAE-B1DD-4B42-9A8F-90FF7C4236A6}" dt="2019-04-30T16:27:40.694" v="12" actId="1076"/>
          <ac:grpSpMkLst>
            <pc:docMk/>
            <pc:sldMk cId="1410437421" sldId="375"/>
            <ac:grpSpMk id="6" creationId="{00000000-0000-0000-0000-000000000000}"/>
          </ac:grpSpMkLst>
        </pc:grpChg>
        <pc:graphicFrameChg chg="mod modGraphic">
          <ac:chgData name="Honda, Jacqueline" userId="S::jacqueline.honda@evc.edu::142b9b7b-68e2-4c3c-97d2-f3e0a6670f46" providerId="AD" clId="Web-{D2625EAE-B1DD-4B42-9A8F-90FF7C4236A6}" dt="2019-04-30T16:35:20.461" v="264"/>
          <ac:graphicFrameMkLst>
            <pc:docMk/>
            <pc:sldMk cId="1410437421" sldId="375"/>
            <ac:graphicFrameMk id="2" creationId="{419B0D22-8510-49E0-9672-CDBBA96AE0B9}"/>
          </ac:graphicFrameMkLst>
        </pc:graphicFrameChg>
      </pc:sldChg>
    </pc:docChg>
  </pc:docChgLst>
  <pc:docChgLst>
    <pc:chgData name="Horibe, Shusaku" userId="b61e7832-2ad4-40ae-ab00-7d1e07f7a8af" providerId="ADAL" clId="{10D5713E-CA0F-4C8F-92BE-E912CB51D11D}"/>
    <pc:docChg chg="undo custSel modSld sldOrd">
      <pc:chgData name="Horibe, Shusaku" userId="b61e7832-2ad4-40ae-ab00-7d1e07f7a8af" providerId="ADAL" clId="{10D5713E-CA0F-4C8F-92BE-E912CB51D11D}" dt="2019-05-08T23:46:06.766" v="996" actId="20577"/>
      <pc:docMkLst>
        <pc:docMk/>
      </pc:docMkLst>
      <pc:sldChg chg="modSp">
        <pc:chgData name="Horibe, Shusaku" userId="b61e7832-2ad4-40ae-ab00-7d1e07f7a8af" providerId="ADAL" clId="{10D5713E-CA0F-4C8F-92BE-E912CB51D11D}" dt="2019-05-08T16:27:58.770" v="990" actId="20577"/>
        <pc:sldMkLst>
          <pc:docMk/>
          <pc:sldMk cId="3935498452" sldId="359"/>
        </pc:sldMkLst>
        <pc:graphicFrameChg chg="modGraphic">
          <ac:chgData name="Horibe, Shusaku" userId="b61e7832-2ad4-40ae-ab00-7d1e07f7a8af" providerId="ADAL" clId="{10D5713E-CA0F-4C8F-92BE-E912CB51D11D}" dt="2019-05-07T18:33:02.386" v="956" actId="20577"/>
          <ac:graphicFrameMkLst>
            <pc:docMk/>
            <pc:sldMk cId="3935498452" sldId="359"/>
            <ac:graphicFrameMk id="10" creationId="{00000000-0000-0000-0000-000000000000}"/>
          </ac:graphicFrameMkLst>
        </pc:graphicFrameChg>
        <pc:graphicFrameChg chg="mod modGraphic">
          <ac:chgData name="Horibe, Shusaku" userId="b61e7832-2ad4-40ae-ab00-7d1e07f7a8af" providerId="ADAL" clId="{10D5713E-CA0F-4C8F-92BE-E912CB51D11D}" dt="2019-05-08T16:27:58.770" v="990" actId="20577"/>
          <ac:graphicFrameMkLst>
            <pc:docMk/>
            <pc:sldMk cId="3935498452" sldId="359"/>
            <ac:graphicFrameMk id="11" creationId="{00000000-0000-0000-0000-000000000000}"/>
          </ac:graphicFrameMkLst>
        </pc:graphicFrameChg>
        <pc:graphicFrameChg chg="mod modGraphic">
          <ac:chgData name="Horibe, Shusaku" userId="b61e7832-2ad4-40ae-ab00-7d1e07f7a8af" providerId="ADAL" clId="{10D5713E-CA0F-4C8F-92BE-E912CB51D11D}" dt="2019-05-07T18:33:13.313" v="959"/>
          <ac:graphicFrameMkLst>
            <pc:docMk/>
            <pc:sldMk cId="3935498452" sldId="359"/>
            <ac:graphicFrameMk id="12" creationId="{00000000-0000-0000-0000-000000000000}"/>
          </ac:graphicFrameMkLst>
        </pc:graphicFrameChg>
      </pc:sldChg>
      <pc:sldChg chg="modSp">
        <pc:chgData name="Horibe, Shusaku" userId="b61e7832-2ad4-40ae-ab00-7d1e07f7a8af" providerId="ADAL" clId="{10D5713E-CA0F-4C8F-92BE-E912CB51D11D}" dt="2019-05-08T23:46:06.766" v="996" actId="20577"/>
        <pc:sldMkLst>
          <pc:docMk/>
          <pc:sldMk cId="3557441808" sldId="361"/>
        </pc:sldMkLst>
        <pc:spChg chg="mod">
          <ac:chgData name="Horibe, Shusaku" userId="b61e7832-2ad4-40ae-ab00-7d1e07f7a8af" providerId="ADAL" clId="{10D5713E-CA0F-4C8F-92BE-E912CB51D11D}" dt="2019-05-08T23:46:06.766" v="996" actId="20577"/>
          <ac:spMkLst>
            <pc:docMk/>
            <pc:sldMk cId="3557441808" sldId="361"/>
            <ac:spMk id="16" creationId="{00000000-0000-0000-0000-000000000000}"/>
          </ac:spMkLst>
        </pc:spChg>
      </pc:sldChg>
      <pc:sldChg chg="modSp">
        <pc:chgData name="Horibe, Shusaku" userId="b61e7832-2ad4-40ae-ab00-7d1e07f7a8af" providerId="ADAL" clId="{10D5713E-CA0F-4C8F-92BE-E912CB51D11D}" dt="2019-05-07T19:05:06.709" v="989" actId="20577"/>
        <pc:sldMkLst>
          <pc:docMk/>
          <pc:sldMk cId="3828017020" sldId="370"/>
        </pc:sldMkLst>
        <pc:spChg chg="mod">
          <ac:chgData name="Horibe, Shusaku" userId="b61e7832-2ad4-40ae-ab00-7d1e07f7a8af" providerId="ADAL" clId="{10D5713E-CA0F-4C8F-92BE-E912CB51D11D}" dt="2019-04-30T17:43:41.165" v="205" actId="1076"/>
          <ac:spMkLst>
            <pc:docMk/>
            <pc:sldMk cId="3828017020" sldId="370"/>
            <ac:spMk id="7" creationId="{149792A9-459C-46AF-BE8D-C40759C98213}"/>
          </ac:spMkLst>
        </pc:spChg>
        <pc:spChg chg="mod">
          <ac:chgData name="Horibe, Shusaku" userId="b61e7832-2ad4-40ae-ab00-7d1e07f7a8af" providerId="ADAL" clId="{10D5713E-CA0F-4C8F-92BE-E912CB51D11D}" dt="2019-05-07T19:05:06.709" v="989" actId="20577"/>
          <ac:spMkLst>
            <pc:docMk/>
            <pc:sldMk cId="3828017020" sldId="370"/>
            <ac:spMk id="42" creationId="{00000000-0000-0000-0000-000000000000}"/>
          </ac:spMkLst>
        </pc:spChg>
        <pc:graphicFrameChg chg="modGraphic">
          <ac:chgData name="Horibe, Shusaku" userId="b61e7832-2ad4-40ae-ab00-7d1e07f7a8af" providerId="ADAL" clId="{10D5713E-CA0F-4C8F-92BE-E912CB51D11D}" dt="2019-04-30T17:43:54.464" v="211" actId="207"/>
          <ac:graphicFrameMkLst>
            <pc:docMk/>
            <pc:sldMk cId="3828017020" sldId="370"/>
            <ac:graphicFrameMk id="2" creationId="{419B0D22-8510-49E0-9672-CDBBA96AE0B9}"/>
          </ac:graphicFrameMkLst>
        </pc:graphicFrameChg>
      </pc:sldChg>
      <pc:sldChg chg="modSp ord modTransition">
        <pc:chgData name="Horibe, Shusaku" userId="b61e7832-2ad4-40ae-ab00-7d1e07f7a8af" providerId="ADAL" clId="{10D5713E-CA0F-4C8F-92BE-E912CB51D11D}" dt="2019-05-07T19:04:27.522" v="968"/>
        <pc:sldMkLst>
          <pc:docMk/>
          <pc:sldMk cId="2656101" sldId="372"/>
        </pc:sldMkLst>
        <pc:graphicFrameChg chg="modGraphic">
          <ac:chgData name="Horibe, Shusaku" userId="b61e7832-2ad4-40ae-ab00-7d1e07f7a8af" providerId="ADAL" clId="{10D5713E-CA0F-4C8F-92BE-E912CB51D11D}" dt="2019-04-30T17:43:57.703" v="214" actId="207"/>
          <ac:graphicFrameMkLst>
            <pc:docMk/>
            <pc:sldMk cId="2656101" sldId="372"/>
            <ac:graphicFrameMk id="2" creationId="{419B0D22-8510-49E0-9672-CDBBA96AE0B9}"/>
          </ac:graphicFrameMkLst>
        </pc:graphicFrameChg>
      </pc:sldChg>
    </pc:docChg>
  </pc:docChgLst>
  <pc:docChgLst>
    <pc:chgData name="Honda, Jacqueline" userId="S::jacqueline.honda@evc.edu::142b9b7b-68e2-4c3c-97d2-f3e0a6670f46" providerId="AD" clId="Web-{ACFEA942-7BB3-A196-46E0-0887DA2C1700}"/>
    <pc:docChg chg="delSld modSld">
      <pc:chgData name="Honda, Jacqueline" userId="S::jacqueline.honda@evc.edu::142b9b7b-68e2-4c3c-97d2-f3e0a6670f46" providerId="AD" clId="Web-{ACFEA942-7BB3-A196-46E0-0887DA2C1700}" dt="2019-05-07T20:39:06.997" v="48" actId="1076"/>
      <pc:docMkLst>
        <pc:docMk/>
      </pc:docMkLst>
      <pc:sldChg chg="modSp">
        <pc:chgData name="Honda, Jacqueline" userId="S::jacqueline.honda@evc.edu::142b9b7b-68e2-4c3c-97d2-f3e0a6670f46" providerId="AD" clId="Web-{ACFEA942-7BB3-A196-46E0-0887DA2C1700}" dt="2019-05-07T20:39:06.997" v="48" actId="1076"/>
        <pc:sldMkLst>
          <pc:docMk/>
          <pc:sldMk cId="3572755327" sldId="358"/>
        </pc:sldMkLst>
        <pc:graphicFrameChg chg="mod modGraphic">
          <ac:chgData name="Honda, Jacqueline" userId="S::jacqueline.honda@evc.edu::142b9b7b-68e2-4c3c-97d2-f3e0a6670f46" providerId="AD" clId="Web-{ACFEA942-7BB3-A196-46E0-0887DA2C1700}" dt="2019-05-07T20:38:32.529" v="39"/>
          <ac:graphicFrameMkLst>
            <pc:docMk/>
            <pc:sldMk cId="3572755327" sldId="358"/>
            <ac:graphicFrameMk id="10" creationId="{00000000-0000-0000-0000-000000000000}"/>
          </ac:graphicFrameMkLst>
        </pc:graphicFrameChg>
        <pc:graphicFrameChg chg="mod modGraphic">
          <ac:chgData name="Honda, Jacqueline" userId="S::jacqueline.honda@evc.edu::142b9b7b-68e2-4c3c-97d2-f3e0a6670f46" providerId="AD" clId="Web-{ACFEA942-7BB3-A196-46E0-0887DA2C1700}" dt="2019-05-07T20:38:49.560" v="43"/>
          <ac:graphicFrameMkLst>
            <pc:docMk/>
            <pc:sldMk cId="3572755327" sldId="358"/>
            <ac:graphicFrameMk id="11" creationId="{00000000-0000-0000-0000-000000000000}"/>
          </ac:graphicFrameMkLst>
        </pc:graphicFrameChg>
        <pc:graphicFrameChg chg="mod modGraphic">
          <ac:chgData name="Honda, Jacqueline" userId="S::jacqueline.honda@evc.edu::142b9b7b-68e2-4c3c-97d2-f3e0a6670f46" providerId="AD" clId="Web-{ACFEA942-7BB3-A196-46E0-0887DA2C1700}" dt="2019-05-07T20:39:06.997" v="48" actId="1076"/>
          <ac:graphicFrameMkLst>
            <pc:docMk/>
            <pc:sldMk cId="3572755327" sldId="358"/>
            <ac:graphicFrameMk id="12" creationId="{00000000-0000-0000-0000-000000000000}"/>
          </ac:graphicFrameMkLst>
        </pc:graphicFrameChg>
      </pc:sldChg>
      <pc:sldChg chg="del">
        <pc:chgData name="Honda, Jacqueline" userId="S::jacqueline.honda@evc.edu::142b9b7b-68e2-4c3c-97d2-f3e0a6670f46" providerId="AD" clId="Web-{ACFEA942-7BB3-A196-46E0-0887DA2C1700}" dt="2019-05-07T20:37:57.810" v="1"/>
        <pc:sldMkLst>
          <pc:docMk/>
          <pc:sldMk cId="2884849895" sldId="366"/>
        </pc:sldMkLst>
      </pc:sldChg>
      <pc:sldChg chg="del">
        <pc:chgData name="Honda, Jacqueline" userId="S::jacqueline.honda@evc.edu::142b9b7b-68e2-4c3c-97d2-f3e0a6670f46" providerId="AD" clId="Web-{ACFEA942-7BB3-A196-46E0-0887DA2C1700}" dt="2019-05-07T20:37:53.232" v="0"/>
        <pc:sldMkLst>
          <pc:docMk/>
          <pc:sldMk cId="3700578051" sldId="368"/>
        </pc:sldMkLst>
      </pc:sldChg>
    </pc:docChg>
  </pc:docChgLst>
  <pc:docChgLst>
    <pc:chgData name="Honda, Jacqueline" userId="S::jacqueline.honda@evc.edu::142b9b7b-68e2-4c3c-97d2-f3e0a6670f46" providerId="AD" clId="Web-{9F237315-1A2A-F90C-8454-29180480736C}"/>
    <pc:docChg chg="modSld sldOrd">
      <pc:chgData name="Honda, Jacqueline" userId="S::jacqueline.honda@evc.edu::142b9b7b-68e2-4c3c-97d2-f3e0a6670f46" providerId="AD" clId="Web-{9F237315-1A2A-F90C-8454-29180480736C}" dt="2019-05-07T17:30:04.682" v="11"/>
      <pc:docMkLst>
        <pc:docMk/>
      </pc:docMkLst>
      <pc:sldChg chg="ord">
        <pc:chgData name="Honda, Jacqueline" userId="S::jacqueline.honda@evc.edu::142b9b7b-68e2-4c3c-97d2-f3e0a6670f46" providerId="AD" clId="Web-{9F237315-1A2A-F90C-8454-29180480736C}" dt="2019-05-07T17:29:02.104" v="0"/>
        <pc:sldMkLst>
          <pc:docMk/>
          <pc:sldMk cId="2884849895" sldId="366"/>
        </pc:sldMkLst>
      </pc:sldChg>
      <pc:sldChg chg="ord">
        <pc:chgData name="Honda, Jacqueline" userId="S::jacqueline.honda@evc.edu::142b9b7b-68e2-4c3c-97d2-f3e0a6670f46" providerId="AD" clId="Web-{9F237315-1A2A-F90C-8454-29180480736C}" dt="2019-05-07T17:29:06.619" v="1"/>
        <pc:sldMkLst>
          <pc:docMk/>
          <pc:sldMk cId="3700578051" sldId="368"/>
        </pc:sldMkLst>
      </pc:sldChg>
      <pc:sldChg chg="modSp">
        <pc:chgData name="Honda, Jacqueline" userId="S::jacqueline.honda@evc.edu::142b9b7b-68e2-4c3c-97d2-f3e0a6670f46" providerId="AD" clId="Web-{9F237315-1A2A-F90C-8454-29180480736C}" dt="2019-05-07T17:30:04.682" v="11"/>
        <pc:sldMkLst>
          <pc:docMk/>
          <pc:sldMk cId="2597665153" sldId="374"/>
        </pc:sldMkLst>
        <pc:graphicFrameChg chg="mod modGraphic">
          <ac:chgData name="Honda, Jacqueline" userId="S::jacqueline.honda@evc.edu::142b9b7b-68e2-4c3c-97d2-f3e0a6670f46" providerId="AD" clId="Web-{9F237315-1A2A-F90C-8454-29180480736C}" dt="2019-05-07T17:30:04.682" v="11"/>
          <ac:graphicFrameMkLst>
            <pc:docMk/>
            <pc:sldMk cId="2597665153" sldId="374"/>
            <ac:graphicFrameMk id="2" creationId="{419B0D22-8510-49E0-9672-CDBBA96AE0B9}"/>
          </ac:graphicFrameMkLst>
        </pc:graphicFrameChg>
      </pc:sldChg>
      <pc:sldChg chg="modSp">
        <pc:chgData name="Honda, Jacqueline" userId="S::jacqueline.honda@evc.edu::142b9b7b-68e2-4c3c-97d2-f3e0a6670f46" providerId="AD" clId="Web-{9F237315-1A2A-F90C-8454-29180480736C}" dt="2019-05-07T17:29:20.354" v="7"/>
        <pc:sldMkLst>
          <pc:docMk/>
          <pc:sldMk cId="1410437421" sldId="375"/>
        </pc:sldMkLst>
        <pc:graphicFrameChg chg="mod modGraphic">
          <ac:chgData name="Honda, Jacqueline" userId="S::jacqueline.honda@evc.edu::142b9b7b-68e2-4c3c-97d2-f3e0a6670f46" providerId="AD" clId="Web-{9F237315-1A2A-F90C-8454-29180480736C}" dt="2019-05-07T17:29:20.354" v="7"/>
          <ac:graphicFrameMkLst>
            <pc:docMk/>
            <pc:sldMk cId="1410437421" sldId="375"/>
            <ac:graphicFrameMk id="2" creationId="{419B0D22-8510-49E0-9672-CDBBA96AE0B9}"/>
          </ac:graphicFrameMkLst>
        </pc:graphicFrameChg>
      </pc:sldChg>
    </pc:docChg>
  </pc:docChgLst>
  <pc:docChgLst>
    <pc:chgData name="Honda, Jacqueline" userId="S::jacqueline.honda@evc.edu::142b9b7b-68e2-4c3c-97d2-f3e0a6670f46" providerId="AD" clId="Web-{F00B001C-25B6-1396-D5FD-2ED20E03127D}"/>
    <pc:docChg chg="delSld modSld">
      <pc:chgData name="Honda, Jacqueline" userId="S::jacqueline.honda@evc.edu::142b9b7b-68e2-4c3c-97d2-f3e0a6670f46" providerId="AD" clId="Web-{F00B001C-25B6-1396-D5FD-2ED20E03127D}" dt="2019-05-06T23:36:42.277" v="107"/>
      <pc:docMkLst>
        <pc:docMk/>
      </pc:docMkLst>
      <pc:sldChg chg="modSp">
        <pc:chgData name="Honda, Jacqueline" userId="S::jacqueline.honda@evc.edu::142b9b7b-68e2-4c3c-97d2-f3e0a6670f46" providerId="AD" clId="Web-{F00B001C-25B6-1396-D5FD-2ED20E03127D}" dt="2019-05-06T23:31:49.603" v="81" actId="20577"/>
        <pc:sldMkLst>
          <pc:docMk/>
          <pc:sldMk cId="3134684285" sldId="354"/>
        </pc:sldMkLst>
        <pc:spChg chg="mod">
          <ac:chgData name="Honda, Jacqueline" userId="S::jacqueline.honda@evc.edu::142b9b7b-68e2-4c3c-97d2-f3e0a6670f46" providerId="AD" clId="Web-{F00B001C-25B6-1396-D5FD-2ED20E03127D}" dt="2019-05-06T23:31:49.603" v="81" actId="20577"/>
          <ac:spMkLst>
            <pc:docMk/>
            <pc:sldMk cId="3134684285" sldId="354"/>
            <ac:spMk id="16" creationId="{00000000-0000-0000-0000-000000000000}"/>
          </ac:spMkLst>
        </pc:spChg>
      </pc:sldChg>
      <pc:sldChg chg="modSp">
        <pc:chgData name="Honda, Jacqueline" userId="S::jacqueline.honda@evc.edu::142b9b7b-68e2-4c3c-97d2-f3e0a6670f46" providerId="AD" clId="Web-{F00B001C-25B6-1396-D5FD-2ED20E03127D}" dt="2019-05-06T23:35:42.199" v="106" actId="1076"/>
        <pc:sldMkLst>
          <pc:docMk/>
          <pc:sldMk cId="2597665153" sldId="374"/>
        </pc:sldMkLst>
        <pc:graphicFrameChg chg="mod modGraphic">
          <ac:chgData name="Honda, Jacqueline" userId="S::jacqueline.honda@evc.edu::142b9b7b-68e2-4c3c-97d2-f3e0a6670f46" providerId="AD" clId="Web-{F00B001C-25B6-1396-D5FD-2ED20E03127D}" dt="2019-05-06T23:35:42.199" v="106" actId="1076"/>
          <ac:graphicFrameMkLst>
            <pc:docMk/>
            <pc:sldMk cId="2597665153" sldId="374"/>
            <ac:graphicFrameMk id="2" creationId="{419B0D22-8510-49E0-9672-CDBBA96AE0B9}"/>
          </ac:graphicFrameMkLst>
        </pc:graphicFrameChg>
      </pc:sldChg>
      <pc:sldChg chg="modSp">
        <pc:chgData name="Honda, Jacqueline" userId="S::jacqueline.honda@evc.edu::142b9b7b-68e2-4c3c-97d2-f3e0a6670f46" providerId="AD" clId="Web-{F00B001C-25B6-1396-D5FD-2ED20E03127D}" dt="2019-05-06T23:35:16.105" v="104" actId="1076"/>
        <pc:sldMkLst>
          <pc:docMk/>
          <pc:sldMk cId="1410437421" sldId="375"/>
        </pc:sldMkLst>
        <pc:spChg chg="mod">
          <ac:chgData name="Honda, Jacqueline" userId="S::jacqueline.honda@evc.edu::142b9b7b-68e2-4c3c-97d2-f3e0a6670f46" providerId="AD" clId="Web-{F00B001C-25B6-1396-D5FD-2ED20E03127D}" dt="2019-05-06T23:33:10.619" v="93" actId="1076"/>
          <ac:spMkLst>
            <pc:docMk/>
            <pc:sldMk cId="1410437421" sldId="375"/>
            <ac:spMk id="7" creationId="{149792A9-459C-46AF-BE8D-C40759C98213}"/>
          </ac:spMkLst>
        </pc:spChg>
        <pc:graphicFrameChg chg="mod modGraphic">
          <ac:chgData name="Honda, Jacqueline" userId="S::jacqueline.honda@evc.edu::142b9b7b-68e2-4c3c-97d2-f3e0a6670f46" providerId="AD" clId="Web-{F00B001C-25B6-1396-D5FD-2ED20E03127D}" dt="2019-05-06T23:35:16.105" v="104" actId="1076"/>
          <ac:graphicFrameMkLst>
            <pc:docMk/>
            <pc:sldMk cId="1410437421" sldId="375"/>
            <ac:graphicFrameMk id="2" creationId="{419B0D22-8510-49E0-9672-CDBBA96AE0B9}"/>
          </ac:graphicFrameMkLst>
        </pc:graphicFrameChg>
      </pc:sldChg>
    </pc:docChg>
  </pc:docChgLst>
  <pc:docChgLst>
    <pc:chgData name="Honda, Jacqueline" userId="S::jacqueline.honda@evc.edu::142b9b7b-68e2-4c3c-97d2-f3e0a6670f46" providerId="AD" clId="Web-{D37954E7-B88C-F54F-9744-584486A1FB08}"/>
    <pc:docChg chg="modSld">
      <pc:chgData name="Honda, Jacqueline" userId="S::jacqueline.honda@evc.edu::142b9b7b-68e2-4c3c-97d2-f3e0a6670f46" providerId="AD" clId="Web-{D37954E7-B88C-F54F-9744-584486A1FB08}" dt="2019-05-08T18:11:40.128" v="3" actId="14100"/>
      <pc:docMkLst>
        <pc:docMk/>
      </pc:docMkLst>
      <pc:sldChg chg="modSp">
        <pc:chgData name="Honda, Jacqueline" userId="S::jacqueline.honda@evc.edu::142b9b7b-68e2-4c3c-97d2-f3e0a6670f46" providerId="AD" clId="Web-{D37954E7-B88C-F54F-9744-584486A1FB08}" dt="2019-05-08T18:11:40.128" v="3" actId="14100"/>
        <pc:sldMkLst>
          <pc:docMk/>
          <pc:sldMk cId="1410437421" sldId="375"/>
        </pc:sldMkLst>
        <pc:grpChg chg="mod">
          <ac:chgData name="Honda, Jacqueline" userId="S::jacqueline.honda@evc.edu::142b9b7b-68e2-4c3c-97d2-f3e0a6670f46" providerId="AD" clId="Web-{D37954E7-B88C-F54F-9744-584486A1FB08}" dt="2019-05-08T18:11:40.128" v="3" actId="14100"/>
          <ac:grpSpMkLst>
            <pc:docMk/>
            <pc:sldMk cId="1410437421" sldId="375"/>
            <ac:grpSpMk id="6" creationId="{00000000-0000-0000-0000-000000000000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12703-7958-4C85-8C65-1285326B223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AA739C-3C91-4DB8-89BF-73A803B0A1F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THE TOOLS</a:t>
          </a:r>
          <a:endParaRPr lang="en-US" sz="20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BDDD228-7EFC-41F7-A4DE-E6FD15F20CE5}" type="parTrans" cxnId="{EE110450-0832-449E-9C8B-94387C9F7CEF}">
      <dgm:prSet/>
      <dgm:spPr/>
      <dgm:t>
        <a:bodyPr/>
        <a:lstStyle/>
        <a:p>
          <a:endParaRPr lang="en-US"/>
        </a:p>
      </dgm:t>
    </dgm:pt>
    <dgm:pt modelId="{DBDF15AC-8F6F-4158-8E56-A91DD8116E17}" type="sibTrans" cxnId="{EE110450-0832-449E-9C8B-94387C9F7CEF}">
      <dgm:prSet/>
      <dgm:spPr/>
      <dgm:t>
        <a:bodyPr/>
        <a:lstStyle/>
        <a:p>
          <a:endParaRPr lang="en-US"/>
        </a:p>
      </dgm:t>
    </dgm:pt>
    <dgm:pt modelId="{B3C45643-219B-461A-B602-AD91E38296C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EVC Student Support Programs and Services</a:t>
          </a:r>
          <a:endParaRPr lang="en-US" sz="20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5391D876-8B81-43CF-BC3D-80C8B9CC93E1}" type="parTrans" cxnId="{A446AD05-F730-43EE-A7D6-B3C4454FA746}">
      <dgm:prSet/>
      <dgm:spPr/>
      <dgm:t>
        <a:bodyPr/>
        <a:lstStyle/>
        <a:p>
          <a:endParaRPr lang="en-US"/>
        </a:p>
      </dgm:t>
    </dgm:pt>
    <dgm:pt modelId="{ABABA762-CB01-4AD4-9317-88FC8420AAC5}" type="sibTrans" cxnId="{A446AD05-F730-43EE-A7D6-B3C4454FA746}">
      <dgm:prSet/>
      <dgm:spPr/>
      <dgm:t>
        <a:bodyPr/>
        <a:lstStyle/>
        <a:p>
          <a:endParaRPr lang="en-US"/>
        </a:p>
      </dgm:t>
    </dgm:pt>
    <dgm:pt modelId="{EC774A55-4CB8-46AD-8913-C33CBB2F175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THE HOW</a:t>
          </a:r>
          <a:endParaRPr lang="en-US" sz="20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3A9AAF0D-090B-49B2-AD54-2001D0F0F0CB}" type="parTrans" cxnId="{A8457C33-617F-40E9-A31A-92F5043EA082}">
      <dgm:prSet/>
      <dgm:spPr/>
      <dgm:t>
        <a:bodyPr/>
        <a:lstStyle/>
        <a:p>
          <a:endParaRPr lang="en-US"/>
        </a:p>
      </dgm:t>
    </dgm:pt>
    <dgm:pt modelId="{A1894C11-ABE3-4C5F-9BFE-6EBFCD1A1DDC}" type="sibTrans" cxnId="{A8457C33-617F-40E9-A31A-92F5043EA082}">
      <dgm:prSet/>
      <dgm:spPr/>
      <dgm:t>
        <a:bodyPr/>
        <a:lstStyle/>
        <a:p>
          <a:endParaRPr lang="en-US"/>
        </a:p>
      </dgm:t>
    </dgm:pt>
    <dgm:pt modelId="{6A190CD4-96D8-44BD-8378-0E2CB696CC4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Activities</a:t>
          </a:r>
          <a:endParaRPr lang="en-US" sz="20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04A6BFCC-1FDD-4B5D-AEA6-30C62D6E6910}" type="parTrans" cxnId="{FA209669-90D6-49C3-9CCA-B7B3C4D80109}">
      <dgm:prSet/>
      <dgm:spPr/>
      <dgm:t>
        <a:bodyPr/>
        <a:lstStyle/>
        <a:p>
          <a:endParaRPr lang="en-US"/>
        </a:p>
      </dgm:t>
    </dgm:pt>
    <dgm:pt modelId="{5A4AA777-6D14-43ED-820F-E1327B9FA87A}" type="sibTrans" cxnId="{FA209669-90D6-49C3-9CCA-B7B3C4D80109}">
      <dgm:prSet/>
      <dgm:spPr/>
      <dgm:t>
        <a:bodyPr/>
        <a:lstStyle/>
        <a:p>
          <a:endParaRPr lang="en-US"/>
        </a:p>
      </dgm:t>
    </dgm:pt>
    <dgm:pt modelId="{84C1843D-D072-4B6F-9790-77BC3B0D4FD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*Increase Access</a:t>
          </a:r>
        </a:p>
        <a:p>
          <a:r>
            <a:rPr lang="en-US" sz="18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*Increase Retention</a:t>
          </a:r>
        </a:p>
        <a:p>
          <a:r>
            <a:rPr lang="en-US" sz="18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*Increase Certificates/Degrees</a:t>
          </a:r>
        </a:p>
        <a:p>
          <a:r>
            <a:rPr lang="en-US" sz="18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*Increase Transfer to 4-Yr Institution</a:t>
          </a:r>
        </a:p>
        <a:p>
          <a:r>
            <a:rPr lang="en-US" sz="18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*Increase the Number of Students Who Complete Transfer Level Math and English in First Year</a:t>
          </a:r>
          <a:endParaRPr lang="en-US" sz="18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F8AA8563-EC2B-4254-8DDD-35DCA4913ABC}" type="parTrans" cxnId="{959F027B-01E6-4B2E-984F-2D8B179B503B}">
      <dgm:prSet/>
      <dgm:spPr/>
      <dgm:t>
        <a:bodyPr/>
        <a:lstStyle/>
        <a:p>
          <a:endParaRPr lang="en-US"/>
        </a:p>
      </dgm:t>
    </dgm:pt>
    <dgm:pt modelId="{B10E3EB3-9B71-42B0-B923-5694F08BFFCB}" type="sibTrans" cxnId="{959F027B-01E6-4B2E-984F-2D8B179B503B}">
      <dgm:prSet/>
      <dgm:spPr/>
      <dgm:t>
        <a:bodyPr/>
        <a:lstStyle/>
        <a:p>
          <a:endParaRPr lang="en-US"/>
        </a:p>
      </dgm:t>
    </dgm:pt>
    <dgm:pt modelId="{9EB12D43-9584-416A-8170-204FFA45B76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dirty="0"/>
        </a:p>
      </dgm:t>
    </dgm:pt>
    <dgm:pt modelId="{CD84342B-0388-444B-B105-205091931798}" type="parTrans" cxnId="{8118A575-B78D-4146-A229-F85C2DFBFF87}">
      <dgm:prSet/>
      <dgm:spPr/>
      <dgm:t>
        <a:bodyPr/>
        <a:lstStyle/>
        <a:p>
          <a:endParaRPr lang="en-US"/>
        </a:p>
      </dgm:t>
    </dgm:pt>
    <dgm:pt modelId="{DB48BE8E-DB58-4D0A-BD64-6384C48EDA40}" type="sibTrans" cxnId="{8118A575-B78D-4146-A229-F85C2DFBFF87}">
      <dgm:prSet/>
      <dgm:spPr/>
      <dgm:t>
        <a:bodyPr/>
        <a:lstStyle/>
        <a:p>
          <a:endParaRPr lang="en-US"/>
        </a:p>
      </dgm:t>
    </dgm:pt>
    <dgm:pt modelId="{5907B682-B5C6-4615-8540-A8F1B940EFF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dirty="0"/>
        </a:p>
      </dgm:t>
    </dgm:pt>
    <dgm:pt modelId="{E087318A-5B71-4D4D-BD30-D46899C47B68}" type="parTrans" cxnId="{A5F44EF0-5FE2-4E0C-B250-2C93327F4C72}">
      <dgm:prSet/>
      <dgm:spPr/>
      <dgm:t>
        <a:bodyPr/>
        <a:lstStyle/>
        <a:p>
          <a:endParaRPr lang="en-US"/>
        </a:p>
      </dgm:t>
    </dgm:pt>
    <dgm:pt modelId="{310D46D4-9EDA-4FA1-9E13-F28352A95B1C}" type="sibTrans" cxnId="{A5F44EF0-5FE2-4E0C-B250-2C93327F4C72}">
      <dgm:prSet/>
      <dgm:spPr/>
      <dgm:t>
        <a:bodyPr/>
        <a:lstStyle/>
        <a:p>
          <a:endParaRPr lang="en-US"/>
        </a:p>
      </dgm:t>
    </dgm:pt>
    <dgm:pt modelId="{224AA5B5-0965-4EF8-80D7-7C91E0F9846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dirty="0"/>
        </a:p>
      </dgm:t>
    </dgm:pt>
    <dgm:pt modelId="{E7DE5A34-26A7-4E42-8CEF-04A37FE06AE6}" type="parTrans" cxnId="{22F15C64-3150-485C-B09C-4D0CE61CABBA}">
      <dgm:prSet/>
      <dgm:spPr/>
      <dgm:t>
        <a:bodyPr/>
        <a:lstStyle/>
        <a:p>
          <a:endParaRPr lang="en-US"/>
        </a:p>
      </dgm:t>
    </dgm:pt>
    <dgm:pt modelId="{65356EBF-7032-41E2-AF9B-28C7261C2A3C}" type="sibTrans" cxnId="{22F15C64-3150-485C-B09C-4D0CE61CABBA}">
      <dgm:prSet/>
      <dgm:spPr/>
      <dgm:t>
        <a:bodyPr/>
        <a:lstStyle/>
        <a:p>
          <a:endParaRPr lang="en-US"/>
        </a:p>
      </dgm:t>
    </dgm:pt>
    <dgm:pt modelId="{8AA64B4F-E8AD-4E07-88D8-9A41CB2D2810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THE WHAT </a:t>
          </a:r>
          <a:endParaRPr lang="en-US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B5EEB0F6-E96F-4D6A-99E6-E388F070F213}" type="sibTrans" cxnId="{875828B4-30D7-47AA-9E62-ADFFC3E885CF}">
      <dgm:prSet/>
      <dgm:spPr/>
      <dgm:t>
        <a:bodyPr/>
        <a:lstStyle/>
        <a:p>
          <a:endParaRPr lang="en-US"/>
        </a:p>
      </dgm:t>
    </dgm:pt>
    <dgm:pt modelId="{00E41C71-6681-4287-996E-41BD87F50B73}" type="parTrans" cxnId="{875828B4-30D7-47AA-9E62-ADFFC3E885CF}">
      <dgm:prSet/>
      <dgm:spPr/>
      <dgm:t>
        <a:bodyPr/>
        <a:lstStyle/>
        <a:p>
          <a:endParaRPr lang="en-US"/>
        </a:p>
      </dgm:t>
    </dgm:pt>
    <dgm:pt modelId="{55A7E673-89F5-4625-929A-99AF821708D2}" type="pres">
      <dgm:prSet presAssocID="{65A12703-7958-4C85-8C65-1285326B223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7DBD5F-381D-4F4E-9342-505EB840FFCC}" type="pres">
      <dgm:prSet presAssocID="{3FAA739C-3C91-4DB8-89BF-73A803B0A1F0}" presName="parentText1" presStyleLbl="node1" presStyleIdx="0" presStyleCnt="3" custLinFactY="-9508" custLinFactNeighborX="-934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6DACB-DFE4-4105-98DB-B97E71FBAAF7}" type="pres">
      <dgm:prSet presAssocID="{3FAA739C-3C91-4DB8-89BF-73A803B0A1F0}" presName="childText1" presStyleLbl="solidAlignAcc1" presStyleIdx="0" presStyleCnt="3" custLinFactNeighborX="-1386" custLinFactNeighborY="-46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20786-9A4D-4692-9690-42078014DFA6}" type="pres">
      <dgm:prSet presAssocID="{EC774A55-4CB8-46AD-8913-C33CBB2F175E}" presName="parentText2" presStyleLbl="node1" presStyleIdx="1" presStyleCnt="3" custLinFactNeighborX="188" custLinFactNeighborY="-697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27664-58F8-42BB-BB78-858384ACC20E}" type="pres">
      <dgm:prSet presAssocID="{EC774A55-4CB8-46AD-8913-C33CBB2F175E}" presName="childText2" presStyleLbl="solidAlignAcc1" presStyleIdx="1" presStyleCnt="3" custLinFactNeighborX="39" custLinFactNeighborY="-38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47B6E-337C-423B-AD0A-D987D4E5F6C8}" type="pres">
      <dgm:prSet presAssocID="{8AA64B4F-E8AD-4E07-88D8-9A41CB2D2810}" presName="parentText3" presStyleLbl="node1" presStyleIdx="2" presStyleCnt="3" custLinFactNeighborX="-2433" custLinFactNeighborY="-578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BC650-8ED5-40C1-BD40-B7BCA5D3F62D}" type="pres">
      <dgm:prSet presAssocID="{8AA64B4F-E8AD-4E07-88D8-9A41CB2D2810}" presName="childText3" presStyleLbl="solidAlignAcc1" presStyleIdx="2" presStyleCnt="3" custScaleX="129299" custScaleY="224974" custLinFactNeighborX="12354" custLinFactNeighborY="32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C0AFF-D8D0-4002-93DC-8DD759FAF901}" type="presOf" srcId="{65A12703-7958-4C85-8C65-1285326B223D}" destId="{55A7E673-89F5-4625-929A-99AF821708D2}" srcOrd="0" destOrd="0" presId="urn:microsoft.com/office/officeart/2009/3/layout/IncreasingArrowsProcess"/>
    <dgm:cxn modelId="{A446AD05-F730-43EE-A7D6-B3C4454FA746}" srcId="{3FAA739C-3C91-4DB8-89BF-73A803B0A1F0}" destId="{B3C45643-219B-461A-B602-AD91E38296CC}" srcOrd="0" destOrd="0" parTransId="{5391D876-8B81-43CF-BC3D-80C8B9CC93E1}" sibTransId="{ABABA762-CB01-4AD4-9317-88FC8420AAC5}"/>
    <dgm:cxn modelId="{22F15C64-3150-485C-B09C-4D0CE61CABBA}" srcId="{8AA64B4F-E8AD-4E07-88D8-9A41CB2D2810}" destId="{224AA5B5-0965-4EF8-80D7-7C91E0F9846D}" srcOrd="3" destOrd="0" parTransId="{E7DE5A34-26A7-4E42-8CEF-04A37FE06AE6}" sibTransId="{65356EBF-7032-41E2-AF9B-28C7261C2A3C}"/>
    <dgm:cxn modelId="{3674C36F-1735-40F2-8E22-AA9743CEEF94}" type="presOf" srcId="{6A190CD4-96D8-44BD-8378-0E2CB696CC44}" destId="{F1727664-58F8-42BB-BB78-858384ACC20E}" srcOrd="0" destOrd="0" presId="urn:microsoft.com/office/officeart/2009/3/layout/IncreasingArrowsProcess"/>
    <dgm:cxn modelId="{8118A575-B78D-4146-A229-F85C2DFBFF87}" srcId="{8AA64B4F-E8AD-4E07-88D8-9A41CB2D2810}" destId="{9EB12D43-9584-416A-8170-204FFA45B76D}" srcOrd="1" destOrd="0" parTransId="{CD84342B-0388-444B-B105-205091931798}" sibTransId="{DB48BE8E-DB58-4D0A-BD64-6384C48EDA40}"/>
    <dgm:cxn modelId="{95223084-D6FC-4E1D-9AB7-C8DD73036026}" type="presOf" srcId="{224AA5B5-0965-4EF8-80D7-7C91E0F9846D}" destId="{3F1BC650-8ED5-40C1-BD40-B7BCA5D3F62D}" srcOrd="0" destOrd="3" presId="urn:microsoft.com/office/officeart/2009/3/layout/IncreasingArrowsProcess"/>
    <dgm:cxn modelId="{875828B4-30D7-47AA-9E62-ADFFC3E885CF}" srcId="{65A12703-7958-4C85-8C65-1285326B223D}" destId="{8AA64B4F-E8AD-4E07-88D8-9A41CB2D2810}" srcOrd="2" destOrd="0" parTransId="{00E41C71-6681-4287-996E-41BD87F50B73}" sibTransId="{B5EEB0F6-E96F-4D6A-99E6-E388F070F213}"/>
    <dgm:cxn modelId="{4E38BEC5-150C-41CD-A4ED-BF67F344A204}" type="presOf" srcId="{3FAA739C-3C91-4DB8-89BF-73A803B0A1F0}" destId="{1A7DBD5F-381D-4F4E-9342-505EB840FFCC}" srcOrd="0" destOrd="0" presId="urn:microsoft.com/office/officeart/2009/3/layout/IncreasingArrowsProcess"/>
    <dgm:cxn modelId="{371828BC-00D3-4F0A-90A7-9C7F5FD6EC24}" type="presOf" srcId="{84C1843D-D072-4B6F-9790-77BC3B0D4FD3}" destId="{3F1BC650-8ED5-40C1-BD40-B7BCA5D3F62D}" srcOrd="0" destOrd="0" presId="urn:microsoft.com/office/officeart/2009/3/layout/IncreasingArrowsProcess"/>
    <dgm:cxn modelId="{8AE81F02-7C5E-4540-B71F-08FE569ECBCB}" type="presOf" srcId="{5907B682-B5C6-4615-8540-A8F1B940EFF7}" destId="{3F1BC650-8ED5-40C1-BD40-B7BCA5D3F62D}" srcOrd="0" destOrd="2" presId="urn:microsoft.com/office/officeart/2009/3/layout/IncreasingArrowsProcess"/>
    <dgm:cxn modelId="{A823D239-FC63-4928-9B02-FBF29CBB4FFA}" type="presOf" srcId="{EC774A55-4CB8-46AD-8913-C33CBB2F175E}" destId="{CA120786-9A4D-4692-9690-42078014DFA6}" srcOrd="0" destOrd="0" presId="urn:microsoft.com/office/officeart/2009/3/layout/IncreasingArrowsProcess"/>
    <dgm:cxn modelId="{A8457C33-617F-40E9-A31A-92F5043EA082}" srcId="{65A12703-7958-4C85-8C65-1285326B223D}" destId="{EC774A55-4CB8-46AD-8913-C33CBB2F175E}" srcOrd="1" destOrd="0" parTransId="{3A9AAF0D-090B-49B2-AD54-2001D0F0F0CB}" sibTransId="{A1894C11-ABE3-4C5F-9BFE-6EBFCD1A1DDC}"/>
    <dgm:cxn modelId="{D1429289-28A6-4FE0-B0D2-5048185CF3CB}" type="presOf" srcId="{B3C45643-219B-461A-B602-AD91E38296CC}" destId="{E306DACB-DFE4-4105-98DB-B97E71FBAAF7}" srcOrd="0" destOrd="0" presId="urn:microsoft.com/office/officeart/2009/3/layout/IncreasingArrowsProcess"/>
    <dgm:cxn modelId="{FB566485-569B-443B-A78B-E54CAC387D56}" type="presOf" srcId="{9EB12D43-9584-416A-8170-204FFA45B76D}" destId="{3F1BC650-8ED5-40C1-BD40-B7BCA5D3F62D}" srcOrd="0" destOrd="1" presId="urn:microsoft.com/office/officeart/2009/3/layout/IncreasingArrowsProcess"/>
    <dgm:cxn modelId="{959F027B-01E6-4B2E-984F-2D8B179B503B}" srcId="{8AA64B4F-E8AD-4E07-88D8-9A41CB2D2810}" destId="{84C1843D-D072-4B6F-9790-77BC3B0D4FD3}" srcOrd="0" destOrd="0" parTransId="{F8AA8563-EC2B-4254-8DDD-35DCA4913ABC}" sibTransId="{B10E3EB3-9B71-42B0-B923-5694F08BFFCB}"/>
    <dgm:cxn modelId="{D55B7312-6556-4C81-90F2-9F9300612795}" type="presOf" srcId="{8AA64B4F-E8AD-4E07-88D8-9A41CB2D2810}" destId="{85247B6E-337C-423B-AD0A-D987D4E5F6C8}" srcOrd="0" destOrd="0" presId="urn:microsoft.com/office/officeart/2009/3/layout/IncreasingArrowsProcess"/>
    <dgm:cxn modelId="{FA209669-90D6-49C3-9CCA-B7B3C4D80109}" srcId="{EC774A55-4CB8-46AD-8913-C33CBB2F175E}" destId="{6A190CD4-96D8-44BD-8378-0E2CB696CC44}" srcOrd="0" destOrd="0" parTransId="{04A6BFCC-1FDD-4B5D-AEA6-30C62D6E6910}" sibTransId="{5A4AA777-6D14-43ED-820F-E1327B9FA87A}"/>
    <dgm:cxn modelId="{A5F44EF0-5FE2-4E0C-B250-2C93327F4C72}" srcId="{8AA64B4F-E8AD-4E07-88D8-9A41CB2D2810}" destId="{5907B682-B5C6-4615-8540-A8F1B940EFF7}" srcOrd="2" destOrd="0" parTransId="{E087318A-5B71-4D4D-BD30-D46899C47B68}" sibTransId="{310D46D4-9EDA-4FA1-9E13-F28352A95B1C}"/>
    <dgm:cxn modelId="{EE110450-0832-449E-9C8B-94387C9F7CEF}" srcId="{65A12703-7958-4C85-8C65-1285326B223D}" destId="{3FAA739C-3C91-4DB8-89BF-73A803B0A1F0}" srcOrd="0" destOrd="0" parTransId="{EBDDD228-7EFC-41F7-A4DE-E6FD15F20CE5}" sibTransId="{DBDF15AC-8F6F-4158-8E56-A91DD8116E17}"/>
    <dgm:cxn modelId="{DDB0487C-41BC-4CB5-B26B-4FA876819F06}" type="presParOf" srcId="{55A7E673-89F5-4625-929A-99AF821708D2}" destId="{1A7DBD5F-381D-4F4E-9342-505EB840FFCC}" srcOrd="0" destOrd="0" presId="urn:microsoft.com/office/officeart/2009/3/layout/IncreasingArrowsProcess"/>
    <dgm:cxn modelId="{FE68D056-82CD-4CD3-8036-1B57B455419F}" type="presParOf" srcId="{55A7E673-89F5-4625-929A-99AF821708D2}" destId="{E306DACB-DFE4-4105-98DB-B97E71FBAAF7}" srcOrd="1" destOrd="0" presId="urn:microsoft.com/office/officeart/2009/3/layout/IncreasingArrowsProcess"/>
    <dgm:cxn modelId="{73DC6784-E1F4-4522-8BD5-9495B4D86058}" type="presParOf" srcId="{55A7E673-89F5-4625-929A-99AF821708D2}" destId="{CA120786-9A4D-4692-9690-42078014DFA6}" srcOrd="2" destOrd="0" presId="urn:microsoft.com/office/officeart/2009/3/layout/IncreasingArrowsProcess"/>
    <dgm:cxn modelId="{20A8A26A-900D-4117-B7E7-7AE7B905C3C7}" type="presParOf" srcId="{55A7E673-89F5-4625-929A-99AF821708D2}" destId="{F1727664-58F8-42BB-BB78-858384ACC20E}" srcOrd="3" destOrd="0" presId="urn:microsoft.com/office/officeart/2009/3/layout/IncreasingArrowsProcess"/>
    <dgm:cxn modelId="{D410FE93-A155-413F-AF49-6695130EFD86}" type="presParOf" srcId="{55A7E673-89F5-4625-929A-99AF821708D2}" destId="{85247B6E-337C-423B-AD0A-D987D4E5F6C8}" srcOrd="4" destOrd="0" presId="urn:microsoft.com/office/officeart/2009/3/layout/IncreasingArrowsProcess"/>
    <dgm:cxn modelId="{4D9018D2-1AF5-4D40-B55C-596FC89EDA6B}" type="presParOf" srcId="{55A7E673-89F5-4625-929A-99AF821708D2}" destId="{3F1BC650-8ED5-40C1-BD40-B7BCA5D3F62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DBD5F-381D-4F4E-9342-505EB840FFCC}">
      <dsp:nvSpPr>
        <dsp:cNvPr id="0" name=""/>
        <dsp:cNvSpPr/>
      </dsp:nvSpPr>
      <dsp:spPr>
        <a:xfrm>
          <a:off x="0" y="0"/>
          <a:ext cx="6175944" cy="899452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4278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THE TOOLS</a:t>
          </a:r>
          <a:endParaRPr lang="en-US" sz="2000" kern="12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>
        <a:off x="0" y="224863"/>
        <a:ext cx="5951081" cy="449726"/>
      </dsp:txXfrm>
    </dsp:sp>
    <dsp:sp modelId="{E306DACB-DFE4-4105-98DB-B97E71FBAAF7}">
      <dsp:nvSpPr>
        <dsp:cNvPr id="0" name=""/>
        <dsp:cNvSpPr/>
      </dsp:nvSpPr>
      <dsp:spPr>
        <a:xfrm>
          <a:off x="0" y="654525"/>
          <a:ext cx="1902190" cy="17326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EVC Student Support Programs and Services</a:t>
          </a:r>
          <a:endParaRPr lang="en-US" sz="2000" kern="12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>
        <a:off x="0" y="654525"/>
        <a:ext cx="1902190" cy="1732677"/>
      </dsp:txXfrm>
    </dsp:sp>
    <dsp:sp modelId="{CA120786-9A4D-4692-9690-42078014DFA6}">
      <dsp:nvSpPr>
        <dsp:cNvPr id="0" name=""/>
        <dsp:cNvSpPr/>
      </dsp:nvSpPr>
      <dsp:spPr>
        <a:xfrm>
          <a:off x="1928135" y="434398"/>
          <a:ext cx="4273753" cy="899452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4278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THE HOW</a:t>
          </a:r>
          <a:endParaRPr lang="en-US" sz="2000" kern="12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>
        <a:off x="1928135" y="659261"/>
        <a:ext cx="4048890" cy="449726"/>
      </dsp:txXfrm>
    </dsp:sp>
    <dsp:sp modelId="{F1727664-58F8-42BB-BB78-858384ACC20E}">
      <dsp:nvSpPr>
        <dsp:cNvPr id="0" name=""/>
        <dsp:cNvSpPr/>
      </dsp:nvSpPr>
      <dsp:spPr>
        <a:xfrm>
          <a:off x="1920843" y="1095019"/>
          <a:ext cx="1902190" cy="17326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Activities</a:t>
          </a:r>
          <a:endParaRPr lang="en-US" sz="2000" kern="12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>
        <a:off x="1920843" y="1095019"/>
        <a:ext cx="1902190" cy="1732677"/>
      </dsp:txXfrm>
    </dsp:sp>
    <dsp:sp modelId="{85247B6E-337C-423B-AD0A-D987D4E5F6C8}">
      <dsp:nvSpPr>
        <dsp:cNvPr id="0" name=""/>
        <dsp:cNvSpPr/>
      </dsp:nvSpPr>
      <dsp:spPr>
        <a:xfrm>
          <a:off x="3764591" y="841772"/>
          <a:ext cx="2371562" cy="899452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27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THE WHAT </a:t>
          </a:r>
          <a:endParaRPr lang="en-US" sz="1700" kern="12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>
        <a:off x="3764591" y="1066635"/>
        <a:ext cx="2146699" cy="449726"/>
      </dsp:txXfrm>
    </dsp:sp>
    <dsp:sp modelId="{3F1BC650-8ED5-40C1-BD40-B7BCA5D3F62D}">
      <dsp:nvSpPr>
        <dsp:cNvPr id="0" name=""/>
        <dsp:cNvSpPr/>
      </dsp:nvSpPr>
      <dsp:spPr>
        <a:xfrm>
          <a:off x="3752251" y="1547630"/>
          <a:ext cx="2459513" cy="384102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*Increase Access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*Increase Retention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*Increase Certificates/Degrees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*Increase Transfer to 4-Yr Institution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*Increase the Number of Students Who Complete Transfer Level Math and English in First Year</a:t>
          </a:r>
          <a:endParaRPr lang="en-US" sz="1800" kern="1200" dirty="0">
            <a:latin typeface="Adobe Devanagari" panose="02040503050201020203" pitchFamily="18" charset="0"/>
            <a:cs typeface="Adobe Devanagari" panose="02040503050201020203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752251" y="1547630"/>
        <a:ext cx="2459513" cy="3841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200E5-70EE-434E-9A6E-A4E784260995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E8EEB-2CC7-4812-867A-9488F42C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2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C7CE81-C8E4-4EFE-AC1D-255C7FD4FFA5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27CA57-EF30-40F3-B1FD-89479E55F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2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C361-D9A6-40D4-A0DD-B11DFD9136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8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36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6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0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2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3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1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7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9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CA57-EF30-40F3-B1FD-89479E55F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33" y="6356350"/>
            <a:ext cx="521044" cy="365125"/>
          </a:xfrm>
        </p:spPr>
        <p:txBody>
          <a:bodyPr/>
          <a:lstStyle>
            <a:lvl1pPr>
              <a:defRPr b="1"/>
            </a:lvl1pPr>
          </a:lstStyle>
          <a:p>
            <a:fld id="{C683A139-4F15-4976-9292-DA19B0F4A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5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0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4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2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7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72737" y="6254707"/>
            <a:ext cx="411892" cy="568411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27" y="6347641"/>
            <a:ext cx="582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C683A139-4F15-4976-9292-DA19B0F4A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" y="773430"/>
            <a:ext cx="9126855" cy="6084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" b="49373"/>
          <a:stretch/>
        </p:blipFill>
        <p:spPr>
          <a:xfrm>
            <a:off x="0" y="0"/>
            <a:ext cx="9140142" cy="2834562"/>
          </a:xfrm>
          <a:custGeom>
            <a:avLst/>
            <a:gdLst>
              <a:gd name="connsiteX0" fmla="*/ 3405957 w 9140142"/>
              <a:gd name="connsiteY0" fmla="*/ 0 h 3145097"/>
              <a:gd name="connsiteX1" fmla="*/ 6910927 w 9140142"/>
              <a:gd name="connsiteY1" fmla="*/ 3445 h 3145097"/>
              <a:gd name="connsiteX2" fmla="*/ 9140142 w 9140142"/>
              <a:gd name="connsiteY2" fmla="*/ 1425 h 3145097"/>
              <a:gd name="connsiteX3" fmla="*/ 9140142 w 9140142"/>
              <a:gd name="connsiteY3" fmla="*/ 2642950 h 3145097"/>
              <a:gd name="connsiteX4" fmla="*/ 9100897 w 9140142"/>
              <a:gd name="connsiteY4" fmla="*/ 2651667 h 3145097"/>
              <a:gd name="connsiteX5" fmla="*/ 4578095 w 9140142"/>
              <a:gd name="connsiteY5" fmla="*/ 3145097 h 3145097"/>
              <a:gd name="connsiteX6" fmla="*/ 55292 w 9140142"/>
              <a:gd name="connsiteY6" fmla="*/ 2651667 h 3145097"/>
              <a:gd name="connsiteX7" fmla="*/ 0 w 9140142"/>
              <a:gd name="connsiteY7" fmla="*/ 2639387 h 3145097"/>
              <a:gd name="connsiteX8" fmla="*/ 0 w 9140142"/>
              <a:gd name="connsiteY8" fmla="*/ 2554146 h 3145097"/>
              <a:gd name="connsiteX9" fmla="*/ 1 w 9140142"/>
              <a:gd name="connsiteY9" fmla="*/ 2554146 h 3145097"/>
              <a:gd name="connsiteX10" fmla="*/ 1 w 9140142"/>
              <a:gd name="connsiteY10" fmla="*/ 1286 h 314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0142" h="3145097">
                <a:moveTo>
                  <a:pt x="3405957" y="0"/>
                </a:moveTo>
                <a:cubicBezTo>
                  <a:pt x="4574281" y="1149"/>
                  <a:pt x="5742087" y="3093"/>
                  <a:pt x="6910927" y="3445"/>
                </a:cubicBezTo>
                <a:lnTo>
                  <a:pt x="9140142" y="1425"/>
                </a:lnTo>
                <a:lnTo>
                  <a:pt x="9140142" y="2642950"/>
                </a:lnTo>
                <a:lnTo>
                  <a:pt x="9100897" y="2651667"/>
                </a:lnTo>
                <a:cubicBezTo>
                  <a:pt x="8258798" y="2835493"/>
                  <a:pt x="6600613" y="3145097"/>
                  <a:pt x="4578095" y="3145097"/>
                </a:cubicBezTo>
                <a:cubicBezTo>
                  <a:pt x="2555577" y="3145097"/>
                  <a:pt x="897393" y="2835494"/>
                  <a:pt x="55292" y="2651667"/>
                </a:cubicBezTo>
                <a:lnTo>
                  <a:pt x="0" y="2639387"/>
                </a:lnTo>
                <a:lnTo>
                  <a:pt x="0" y="2554146"/>
                </a:lnTo>
                <a:lnTo>
                  <a:pt x="1" y="2554146"/>
                </a:lnTo>
                <a:lnTo>
                  <a:pt x="1" y="1286"/>
                </a:lnTo>
                <a:close/>
              </a:path>
            </a:pathLst>
          </a:custGeom>
        </p:spPr>
      </p:pic>
      <p:sp>
        <p:nvSpPr>
          <p:cNvPr id="16" name="Freeform 15"/>
          <p:cNvSpPr/>
          <p:nvPr/>
        </p:nvSpPr>
        <p:spPr>
          <a:xfrm rot="5400000" flipV="1">
            <a:off x="3165395" y="-3165394"/>
            <a:ext cx="2834561" cy="9165351"/>
          </a:xfrm>
          <a:custGeom>
            <a:avLst/>
            <a:gdLst>
              <a:gd name="connsiteX0" fmla="*/ 3244337 w 3244337"/>
              <a:gd name="connsiteY0" fmla="*/ 4578093 h 9143998"/>
              <a:gd name="connsiteX1" fmla="*/ 2735337 w 3244337"/>
              <a:gd name="connsiteY1" fmla="*/ 9100894 h 9143998"/>
              <a:gd name="connsiteX2" fmla="*/ 2725461 w 3244337"/>
              <a:gd name="connsiteY2" fmla="*/ 9143998 h 9143998"/>
              <a:gd name="connsiteX3" fmla="*/ 1466 w 3244337"/>
              <a:gd name="connsiteY3" fmla="*/ 9143998 h 9143998"/>
              <a:gd name="connsiteX4" fmla="*/ 3554 w 3244337"/>
              <a:gd name="connsiteY4" fmla="*/ 6910924 h 9143998"/>
              <a:gd name="connsiteX5" fmla="*/ 0 w 3244337"/>
              <a:gd name="connsiteY5" fmla="*/ 3405956 h 9143998"/>
              <a:gd name="connsiteX6" fmla="*/ 1327 w 3244337"/>
              <a:gd name="connsiteY6" fmla="*/ 1 h 9143998"/>
              <a:gd name="connsiteX7" fmla="*/ 2634739 w 3244337"/>
              <a:gd name="connsiteY7" fmla="*/ 1 h 9143998"/>
              <a:gd name="connsiteX8" fmla="*/ 2634739 w 3244337"/>
              <a:gd name="connsiteY8" fmla="*/ 0 h 9143998"/>
              <a:gd name="connsiteX9" fmla="*/ 2722670 w 3244337"/>
              <a:gd name="connsiteY9" fmla="*/ 0 h 9143998"/>
              <a:gd name="connsiteX10" fmla="*/ 2735337 w 3244337"/>
              <a:gd name="connsiteY10" fmla="*/ 55292 h 9143998"/>
              <a:gd name="connsiteX11" fmla="*/ 3244337 w 3244337"/>
              <a:gd name="connsiteY11" fmla="*/ 4578093 h 914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4337" h="9143998">
                <a:moveTo>
                  <a:pt x="3244337" y="4578093"/>
                </a:moveTo>
                <a:cubicBezTo>
                  <a:pt x="3244337" y="6600611"/>
                  <a:pt x="2924964" y="8258795"/>
                  <a:pt x="2735337" y="9100894"/>
                </a:cubicBezTo>
                <a:lnTo>
                  <a:pt x="2725461" y="9143998"/>
                </a:lnTo>
                <a:lnTo>
                  <a:pt x="1466" y="9143998"/>
                </a:lnTo>
                <a:lnTo>
                  <a:pt x="3554" y="6910924"/>
                </a:lnTo>
                <a:cubicBezTo>
                  <a:pt x="3190" y="5742085"/>
                  <a:pt x="1185" y="4574279"/>
                  <a:pt x="0" y="3405956"/>
                </a:cubicBezTo>
                <a:lnTo>
                  <a:pt x="1327" y="1"/>
                </a:lnTo>
                <a:lnTo>
                  <a:pt x="2634739" y="1"/>
                </a:lnTo>
                <a:lnTo>
                  <a:pt x="2634739" y="0"/>
                </a:lnTo>
                <a:lnTo>
                  <a:pt x="2722670" y="0"/>
                </a:lnTo>
                <a:lnTo>
                  <a:pt x="2735337" y="55292"/>
                </a:lnTo>
                <a:cubicBezTo>
                  <a:pt x="2924965" y="897393"/>
                  <a:pt x="3244337" y="2555576"/>
                  <a:pt x="3244337" y="457809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43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 rot="16200000" flipV="1">
            <a:off x="4303386" y="-1987002"/>
            <a:ext cx="537227" cy="9143998"/>
          </a:xfrm>
          <a:custGeom>
            <a:avLst/>
            <a:gdLst>
              <a:gd name="connsiteX0" fmla="*/ 0 w 740597"/>
              <a:gd name="connsiteY0" fmla="*/ 4571999 h 9143999"/>
              <a:gd name="connsiteX1" fmla="*/ 612623 w 740597"/>
              <a:gd name="connsiteY1" fmla="*/ 60068 h 9143999"/>
              <a:gd name="connsiteX2" fmla="*/ 646242 w 740597"/>
              <a:gd name="connsiteY2" fmla="*/ 0 h 9143999"/>
              <a:gd name="connsiteX3" fmla="*/ 740596 w 740597"/>
              <a:gd name="connsiteY3" fmla="*/ 0 h 9143999"/>
              <a:gd name="connsiteX4" fmla="*/ 730888 w 740597"/>
              <a:gd name="connsiteY4" fmla="*/ 17068 h 9143999"/>
              <a:gd name="connsiteX5" fmla="*/ 107177 w 740597"/>
              <a:gd name="connsiteY5" fmla="*/ 4571999 h 9143999"/>
              <a:gd name="connsiteX6" fmla="*/ 730888 w 740597"/>
              <a:gd name="connsiteY6" fmla="*/ 9126930 h 9143999"/>
              <a:gd name="connsiteX7" fmla="*/ 740597 w 740597"/>
              <a:gd name="connsiteY7" fmla="*/ 9143999 h 9143999"/>
              <a:gd name="connsiteX8" fmla="*/ 646242 w 740597"/>
              <a:gd name="connsiteY8" fmla="*/ 9143999 h 9143999"/>
              <a:gd name="connsiteX9" fmla="*/ 612623 w 740597"/>
              <a:gd name="connsiteY9" fmla="*/ 9083931 h 9143999"/>
              <a:gd name="connsiteX10" fmla="*/ 0 w 740597"/>
              <a:gd name="connsiteY10" fmla="*/ 4571999 h 914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0597" h="9143999">
                <a:moveTo>
                  <a:pt x="0" y="4571999"/>
                </a:moveTo>
                <a:cubicBezTo>
                  <a:pt x="0" y="2543702"/>
                  <a:pt x="252610" y="803434"/>
                  <a:pt x="612623" y="60068"/>
                </a:cubicBezTo>
                <a:lnTo>
                  <a:pt x="646242" y="0"/>
                </a:lnTo>
                <a:lnTo>
                  <a:pt x="740596" y="0"/>
                </a:lnTo>
                <a:lnTo>
                  <a:pt x="730888" y="17068"/>
                </a:lnTo>
                <a:cubicBezTo>
                  <a:pt x="361720" y="761732"/>
                  <a:pt x="107177" y="2534966"/>
                  <a:pt x="107177" y="4571999"/>
                </a:cubicBezTo>
                <a:cubicBezTo>
                  <a:pt x="107177" y="6609032"/>
                  <a:pt x="361720" y="8382266"/>
                  <a:pt x="730888" y="9126930"/>
                </a:cubicBezTo>
                <a:lnTo>
                  <a:pt x="740597" y="9143999"/>
                </a:lnTo>
                <a:lnTo>
                  <a:pt x="646242" y="9143999"/>
                </a:lnTo>
                <a:lnTo>
                  <a:pt x="612623" y="9083931"/>
                </a:lnTo>
                <a:cubicBezTo>
                  <a:pt x="252610" y="8340565"/>
                  <a:pt x="0" y="6600296"/>
                  <a:pt x="0" y="457199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27701" y="993617"/>
            <a:ext cx="7149499" cy="1591379"/>
            <a:chOff x="1815584" y="2237937"/>
            <a:chExt cx="5500648" cy="1263334"/>
          </a:xfrm>
        </p:grpSpPr>
        <p:sp>
          <p:nvSpPr>
            <p:cNvPr id="37" name="TextBox 36"/>
            <p:cNvSpPr txBox="1"/>
            <p:nvPr/>
          </p:nvSpPr>
          <p:spPr>
            <a:xfrm>
              <a:off x="1815584" y="2237937"/>
              <a:ext cx="5500648" cy="11972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b="1" cap="all" dirty="0" smtClean="0">
                  <a:solidFill>
                    <a:schemeClr val="accent6">
                      <a:lumMod val="50000"/>
                    </a:schemeClr>
                  </a:solidFill>
                  <a:latin typeface="Trajan Pro" panose="02020502050506020301" pitchFamily="18" charset="0"/>
                </a:rPr>
                <a:t>Student equity GOALS</a:t>
              </a:r>
              <a:endParaRPr lang="en-US" sz="2400" b="1" cap="all" dirty="0">
                <a:solidFill>
                  <a:schemeClr val="accent6">
                    <a:lumMod val="50000"/>
                  </a:schemeClr>
                </a:solidFill>
                <a:latin typeface="Trajan Pro" panose="02020502050506020301" pitchFamily="18" charset="0"/>
              </a:endParaRPr>
            </a:p>
            <a:p>
              <a:pPr lvl="0" algn="ctr"/>
              <a:endParaRPr lang="en-US" sz="2400" b="1" cap="all" dirty="0">
                <a:solidFill>
                  <a:srgbClr val="DAD2AE"/>
                </a:solidFill>
                <a:latin typeface="Trajan Pro" panose="02020502050506020301" pitchFamily="18" charset="0"/>
              </a:endParaRPr>
            </a:p>
            <a:p>
              <a:pPr lvl="0" algn="ctr"/>
              <a:endParaRPr lang="en-US" sz="2400" b="1" cap="all" dirty="0">
                <a:solidFill>
                  <a:srgbClr val="DAD2AE"/>
                </a:solidFill>
                <a:latin typeface="Trajan Pro" panose="02020502050506020301" pitchFamily="18" charset="0"/>
              </a:endParaRPr>
            </a:p>
            <a:p>
              <a:pPr lvl="0" algn="ctr"/>
              <a:r>
                <a:rPr lang="en-US" sz="2000" b="1" cap="all" dirty="0" smtClean="0">
                  <a:solidFill>
                    <a:schemeClr val="accent6">
                      <a:lumMod val="50000"/>
                    </a:schemeClr>
                  </a:solidFill>
                  <a:latin typeface="Trajan Pro" panose="02020502050506020301" pitchFamily="18" charset="0"/>
                </a:rPr>
                <a:t>June 11, 2019</a:t>
              </a:r>
              <a:endParaRPr lang="en-US" sz="2000" b="1" cap="all" dirty="0">
                <a:solidFill>
                  <a:schemeClr val="accent6">
                    <a:lumMod val="50000"/>
                  </a:schemeClr>
                </a:solidFill>
                <a:latin typeface="Trajan Pro" panose="02020502050506020301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08509" y="3501271"/>
              <a:ext cx="41148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508508" y="2237937"/>
              <a:ext cx="41148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87227" y="1469974"/>
            <a:ext cx="7854363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dobe Garamond Pro"/>
              </a:rPr>
              <a:t>Dean of Student Success, Victor Garza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dobe Garamond Pro"/>
              </a:rPr>
              <a:t> 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dobe Garamond Pro"/>
              </a:rPr>
              <a:t>|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dobe Garamond Pro"/>
              </a:rPr>
              <a:t> 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dobe Garamond Pro"/>
              </a:rPr>
              <a:t>EOPS Specialist, Sarai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dobe Garamond Pro"/>
              </a:rPr>
              <a:t>Minjares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dobe Garamond Pro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dobe Garamond Pro"/>
              </a:rPr>
              <a:t>| Supervisor of Student Success, Song-Ho Tran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523155" y="2321515"/>
            <a:ext cx="1049637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00339" y="2296511"/>
            <a:ext cx="1049637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28" y="165535"/>
            <a:ext cx="4912474" cy="12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50650"/>
            <a:ext cx="9144000" cy="9256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cap="small" dirty="0" smtClean="0">
              <a:solidFill>
                <a:srgbClr val="E1DCC3"/>
              </a:solidFill>
              <a:latin typeface="Minion Pro" panose="02040503050306020203" pitchFamily="18" charset="0"/>
            </a:endParaRPr>
          </a:p>
          <a:p>
            <a:pPr algn="ctr"/>
            <a:endParaRPr lang="en-US" sz="2400" b="1" cap="small" dirty="0" smtClean="0">
              <a:solidFill>
                <a:srgbClr val="E1DCC3"/>
              </a:solidFill>
              <a:latin typeface="Minion Pro" panose="02040503050306020203" pitchFamily="18" charset="0"/>
            </a:endParaRPr>
          </a:p>
          <a:p>
            <a:pPr algn="ctr"/>
            <a:r>
              <a:rPr lang="en-US" sz="2400" b="1" cap="small" dirty="0" smtClean="0">
                <a:solidFill>
                  <a:srgbClr val="E1DCC3"/>
                </a:solidFill>
                <a:latin typeface="Minion Pro" panose="02040503050306020203" pitchFamily="18" charset="0"/>
              </a:rPr>
              <a:t>THE TOOLS </a:t>
            </a:r>
            <a:endParaRPr lang="en-US" sz="2400" b="1" cap="small" dirty="0">
              <a:solidFill>
                <a:srgbClr val="E1DCC3"/>
              </a:solidFill>
              <a:latin typeface="Minion Pro" panose="02040503050306020203" pitchFamily="18" charset="0"/>
            </a:endParaRPr>
          </a:p>
          <a:p>
            <a:pPr algn="ctr"/>
            <a:endParaRPr lang="en-US" sz="939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524" y="49440"/>
            <a:ext cx="2767824" cy="725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7355" y="1076632"/>
            <a:ext cx="62975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Student Support Programs and Services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515" y="5285096"/>
            <a:ext cx="1579001" cy="1572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9839" y="1876852"/>
            <a:ext cx="399914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AFFIRM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ASPIRE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Business and Workforce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Campus Tutoring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Career &amp; Hygiene Closet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DSP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Early Alert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Enlace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EOPS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EVC First Stop </a:t>
            </a:r>
            <a:r>
              <a:rPr lang="en-US" sz="2400" dirty="0" smtClean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Center</a:t>
            </a:r>
            <a:endParaRPr lang="en-US" sz="2400" dirty="0">
              <a:solidFill>
                <a:prstClr val="black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4063" y="1756306"/>
            <a:ext cx="3601065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EVC </a:t>
            </a: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Hawk Food Pantry</a:t>
            </a:r>
          </a:p>
          <a:p>
            <a:pPr marL="22860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Mental Health Services</a:t>
            </a:r>
          </a:p>
          <a:p>
            <a:pPr marL="22860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Non-Credit</a:t>
            </a:r>
          </a:p>
          <a:p>
            <a:pPr marL="22860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OASISS</a:t>
            </a:r>
          </a:p>
          <a:p>
            <a:pPr marL="22860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Probation/Dismissal Intervention</a:t>
            </a:r>
          </a:p>
          <a:p>
            <a:pPr marL="22860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SEASSE</a:t>
            </a:r>
          </a:p>
          <a:p>
            <a:pPr marL="22860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Transfer Center</a:t>
            </a:r>
          </a:p>
          <a:p>
            <a:pPr marL="22860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Veterans</a:t>
            </a:r>
          </a:p>
          <a:p>
            <a:pPr marL="22860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YESS</a:t>
            </a:r>
          </a:p>
        </p:txBody>
      </p:sp>
    </p:spTree>
    <p:extLst>
      <p:ext uri="{BB962C8B-B14F-4D97-AF65-F5344CB8AC3E}">
        <p14:creationId xmlns:p14="http://schemas.microsoft.com/office/powerpoint/2010/main" val="31472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5285096"/>
            <a:ext cx="1579001" cy="15729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50650"/>
            <a:ext cx="9144000" cy="9256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cap="small" dirty="0" smtClean="0">
              <a:solidFill>
                <a:srgbClr val="E1DCC3"/>
              </a:solidFill>
              <a:latin typeface="Minion Pro" panose="02040503050306020203" pitchFamily="18" charset="0"/>
            </a:endParaRPr>
          </a:p>
          <a:p>
            <a:pPr algn="ctr"/>
            <a:endParaRPr lang="en-US" sz="2400" b="1" cap="small" dirty="0">
              <a:solidFill>
                <a:srgbClr val="E1DCC3"/>
              </a:solidFill>
              <a:latin typeface="Minion Pro" panose="02040503050306020203" pitchFamily="18" charset="0"/>
            </a:endParaRPr>
          </a:p>
          <a:p>
            <a:pPr algn="ctr"/>
            <a:r>
              <a:rPr lang="en-US" sz="2400" b="1" cap="small" dirty="0" smtClean="0">
                <a:solidFill>
                  <a:srgbClr val="E1DCC3"/>
                </a:solidFill>
                <a:latin typeface="Minion Pro" panose="02040503050306020203" pitchFamily="18" charset="0"/>
              </a:rPr>
              <a:t>THE HOW </a:t>
            </a:r>
            <a:endParaRPr lang="en-US" sz="2400" b="1" cap="small" dirty="0">
              <a:solidFill>
                <a:srgbClr val="E1DCC3"/>
              </a:solidFill>
              <a:latin typeface="Minion Pro" panose="02040503050306020203" pitchFamily="18" charset="0"/>
            </a:endParaRPr>
          </a:p>
          <a:p>
            <a:pPr algn="ctr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51" y="-1508"/>
            <a:ext cx="2767824" cy="7254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709" y="1548275"/>
            <a:ext cx="3740367" cy="4721513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Expanded Outreach</a:t>
            </a:r>
            <a:endParaRPr lang="en-US" sz="19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EVC’s First Stop Onboarding Center</a:t>
            </a: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Student Ambassadors</a:t>
            </a: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Community Partnerships/Events</a:t>
            </a: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Programs Onboarding</a:t>
            </a: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Intervention &amp; Follow Up: Early Alert &amp; Back to Success</a:t>
            </a: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Designated Safe Places/Centers</a:t>
            </a:r>
            <a:endParaRPr lang="en-US" sz="19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Priority Registration</a:t>
            </a: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Counseling Courses</a:t>
            </a: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Programs Wrap-Around Services</a:t>
            </a: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Workshops</a:t>
            </a:r>
          </a:p>
          <a:p>
            <a:r>
              <a:rPr lang="en-US" sz="19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Reviewing certificate/degree eligibility for students with high units</a:t>
            </a:r>
          </a:p>
          <a:p>
            <a:r>
              <a:rPr lang="en-US" sz="19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CTE Programs &amp; MOU/Partnerships</a:t>
            </a:r>
          </a:p>
          <a:p>
            <a:r>
              <a:rPr lang="en-US" sz="19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Guided Pathways</a:t>
            </a:r>
          </a:p>
          <a:p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46614" y="892788"/>
            <a:ext cx="48842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Campus-wide Activities</a:t>
            </a:r>
            <a:endParaRPr lang="en-US" sz="2800" u="sng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19937" y="1462550"/>
            <a:ext cx="3819224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Strong Workforce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Programs Counseling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Transfer Center Advisory Board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Transfer Events and University Trips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University Reps on Campus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HBCU &amp; Other Special Program Events (e.g. cultural awareness, academic success celebrations)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Tutoring: Embedded, Supplemental, Special Program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Self-Guided Placement Tool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Co-requisite Courses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Math Bridge Programs: Enlace, AFFIRM, East Side Union Alliance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50650"/>
            <a:ext cx="9144000" cy="9256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b="1" cap="small" dirty="0" smtClean="0">
              <a:solidFill>
                <a:srgbClr val="E1DCC3"/>
              </a:solidFill>
              <a:latin typeface="Minion Pro" panose="02040503050306020203" pitchFamily="18" charset="0"/>
            </a:endParaRPr>
          </a:p>
          <a:p>
            <a:pPr lvl="0" algn="ctr"/>
            <a:r>
              <a:rPr lang="en-US" sz="2600" b="1" cap="small" dirty="0" smtClean="0">
                <a:solidFill>
                  <a:srgbClr val="E1DCC3"/>
                </a:solidFill>
                <a:latin typeface="Minion Pro" panose="02040503050306020203" pitchFamily="18" charset="0"/>
              </a:rPr>
              <a:t>THE </a:t>
            </a:r>
            <a:r>
              <a:rPr lang="en-US" sz="2600" b="1" cap="small" dirty="0">
                <a:solidFill>
                  <a:srgbClr val="E1DCC3"/>
                </a:solidFill>
                <a:latin typeface="Minion Pro" panose="02040503050306020203" pitchFamily="18" charset="0"/>
              </a:rPr>
              <a:t>HOW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333" y="0"/>
            <a:ext cx="2767824" cy="7254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5157" y="1999963"/>
            <a:ext cx="3533888" cy="42386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2495" y="1523003"/>
            <a:ext cx="6835432" cy="482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Community Partnerships (e.g. FYSI for Foster Youth)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Programs Onboarding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Programs Outreach to DI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Community Events (e.g. HBCU Caravan)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Academic Special Programs Course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Designated Safe Place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Early Alert for AB 705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Transfer and Career Field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Programs Wrap-Around Services (e.g. Book Vouchers/Loans)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Programs Multilingual Counseling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Tutoring: Embedded, One-on-One, Supplemental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Math </a:t>
            </a:r>
            <a:r>
              <a:rPr lang="en-US" sz="200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Summer</a:t>
            </a:r>
            <a:r>
              <a:rPr lang="en-US" sz="200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Bridge (e.g. Enlace, UMOJA-AFFIRM)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108" y="5285096"/>
            <a:ext cx="1579001" cy="1572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098" y="986048"/>
            <a:ext cx="491380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50650"/>
            <a:ext cx="9144000" cy="9256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b="1" cap="small" dirty="0" smtClean="0">
              <a:solidFill>
                <a:srgbClr val="E1DCC3"/>
              </a:solidFill>
              <a:latin typeface="Minion Pro" panose="02040503050306020203" pitchFamily="18" charset="0"/>
            </a:endParaRPr>
          </a:p>
          <a:p>
            <a:pPr lvl="0" algn="ctr"/>
            <a:r>
              <a:rPr lang="en-US" sz="2400" b="1" cap="small" dirty="0" smtClean="0">
                <a:solidFill>
                  <a:srgbClr val="E1DCC3"/>
                </a:solidFill>
                <a:latin typeface="Minion Pro" panose="02040503050306020203" pitchFamily="18" charset="0"/>
              </a:rPr>
              <a:t>THE WHY </a:t>
            </a:r>
            <a:endParaRPr lang="en-US" sz="2400" b="1" cap="small" dirty="0">
              <a:solidFill>
                <a:srgbClr val="E1DCC3"/>
              </a:solidFill>
              <a:latin typeface="Minion Pro" panose="02040503050306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64" y="49440"/>
            <a:ext cx="2767824" cy="7254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5157" y="1999963"/>
            <a:ext cx="3533888" cy="42386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5017"/>
            <a:ext cx="9144000" cy="60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50650"/>
            <a:ext cx="9144000" cy="9256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b="1" cap="small" dirty="0" smtClean="0">
              <a:solidFill>
                <a:srgbClr val="E1DCC3"/>
              </a:solidFill>
              <a:latin typeface="Minion Pro" panose="02040503050306020203" pitchFamily="18" charset="0"/>
            </a:endParaRPr>
          </a:p>
          <a:p>
            <a:pPr lvl="0" algn="ctr"/>
            <a:r>
              <a:rPr lang="en-US" sz="2600" b="1" cap="small" dirty="0" smtClean="0">
                <a:solidFill>
                  <a:srgbClr val="E1DCC3"/>
                </a:solidFill>
                <a:latin typeface="Minion Pro" panose="02040503050306020203" pitchFamily="18" charset="0"/>
              </a:rPr>
              <a:t> </a:t>
            </a:r>
            <a:endParaRPr lang="en-US" sz="2600" b="1" cap="small" dirty="0">
              <a:solidFill>
                <a:srgbClr val="E1DCC3"/>
              </a:solidFill>
              <a:latin typeface="Minion Pro" panose="02040503050306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333" y="0"/>
            <a:ext cx="2767824" cy="72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108" y="5285096"/>
            <a:ext cx="1579001" cy="157290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026367"/>
            <a:ext cx="7886700" cy="5150596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ctr">
              <a:buNone/>
            </a:pPr>
            <a:endParaRPr lang="en-US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THANK YOU!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 special </a:t>
            </a:r>
            <a:r>
              <a:rPr lang="en-US" sz="18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Thank You </a:t>
            </a:r>
            <a:r>
              <a:rPr lang="en-US" sz="1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to </a:t>
            </a:r>
          </a:p>
          <a:p>
            <a:pPr marL="0" indent="0" algn="ctr">
              <a:buNone/>
            </a:pPr>
            <a:r>
              <a:rPr lang="en-US" sz="1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Dean of Research, Planning &amp; Institutional Effectiveness, Jaqueline Honda </a:t>
            </a:r>
          </a:p>
          <a:p>
            <a:pPr marL="0" indent="0" algn="ctr">
              <a:buNone/>
            </a:pPr>
            <a:r>
              <a:rPr lang="en-US" sz="1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&amp; EVC Research Analyst, Hazel De </a:t>
            </a:r>
            <a:r>
              <a:rPr lang="en-US" sz="18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Ausen</a:t>
            </a:r>
            <a:endParaRPr lang="en-US" sz="18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ctr">
              <a:buNone/>
            </a:pPr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2561" y="1104264"/>
            <a:ext cx="8196881" cy="4980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Metrics set 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by 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Chancellor's Office: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i="1" u="sng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Access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; Enrollment into the Same College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i="1" u="sng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Retention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; Retained from Fall to Spring at the Same College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i="1" u="sng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Certificates &amp; Degrees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; Attained the Vision Goal Completion Definition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u="sng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Transferred 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to a Four-Year Institution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Completed Both Transfer-Level Math and English Within the District in the First Year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082" y="5285096"/>
            <a:ext cx="1579001" cy="1572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50650"/>
            <a:ext cx="9144000" cy="9256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9"/>
          </a:p>
        </p:txBody>
      </p:sp>
      <p:sp>
        <p:nvSpPr>
          <p:cNvPr id="6" name="TextBox 5"/>
          <p:cNvSpPr txBox="1"/>
          <p:nvPr/>
        </p:nvSpPr>
        <p:spPr>
          <a:xfrm>
            <a:off x="57149" y="322851"/>
            <a:ext cx="9029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cap="small" dirty="0" smtClean="0">
                <a:solidFill>
                  <a:srgbClr val="E1DCC3"/>
                </a:solidFill>
                <a:latin typeface="Minion Pro" panose="02040503050306020203" pitchFamily="18" charset="0"/>
              </a:rPr>
              <a:t>STUDENT EQUITY GOALS </a:t>
            </a:r>
            <a:endParaRPr lang="en-US" sz="2500" b="1" cap="small" dirty="0">
              <a:solidFill>
                <a:srgbClr val="E1DCC3"/>
              </a:solidFill>
              <a:latin typeface="Minion Pro" panose="020405030503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2041881" y="-23833"/>
            <a:ext cx="2766787" cy="7243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 flipH="1">
            <a:off x="4549140" y="-3719841"/>
            <a:ext cx="45720" cy="9144000"/>
          </a:xfrm>
          <a:prstGeom prst="rect">
            <a:avLst/>
          </a:prstGeom>
          <a:solidFill>
            <a:srgbClr val="D7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</p:spTree>
    <p:extLst>
      <p:ext uri="{BB962C8B-B14F-4D97-AF65-F5344CB8AC3E}">
        <p14:creationId xmlns:p14="http://schemas.microsoft.com/office/powerpoint/2010/main" val="32301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082" y="5285096"/>
            <a:ext cx="1579001" cy="1572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50650"/>
            <a:ext cx="9144000" cy="9256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9"/>
          </a:p>
        </p:txBody>
      </p:sp>
      <p:sp>
        <p:nvSpPr>
          <p:cNvPr id="6" name="TextBox 5"/>
          <p:cNvSpPr txBox="1"/>
          <p:nvPr/>
        </p:nvSpPr>
        <p:spPr>
          <a:xfrm>
            <a:off x="57149" y="322851"/>
            <a:ext cx="9029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cap="small" dirty="0" smtClean="0">
                <a:solidFill>
                  <a:srgbClr val="E1DCC3"/>
                </a:solidFill>
                <a:latin typeface="Minion Pro" panose="02040503050306020203" pitchFamily="18" charset="0"/>
              </a:rPr>
              <a:t>STUDENT EQUITY GOALS </a:t>
            </a:r>
            <a:endParaRPr lang="en-US" sz="2500" b="1" cap="small" dirty="0">
              <a:solidFill>
                <a:srgbClr val="E1DCC3"/>
              </a:solidFill>
              <a:latin typeface="Minion Pro" panose="020405030503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2041881" y="-23833"/>
            <a:ext cx="2766787" cy="7243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 flipH="1">
            <a:off x="4549140" y="-3719841"/>
            <a:ext cx="45720" cy="9144000"/>
          </a:xfrm>
          <a:prstGeom prst="rect">
            <a:avLst/>
          </a:prstGeom>
          <a:solidFill>
            <a:srgbClr val="D7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2443" y="1404481"/>
            <a:ext cx="8108830" cy="434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Goals established by the College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Align 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with existing plans and priorities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Use Student Success Metrics dashboard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Review 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baseline data and set goals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Timeline to achieve goals by 2021-22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Use participatory governance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Board of Trustees approval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June 30th, 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2019 submit 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plan 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to the CCCCO</a:t>
            </a:r>
          </a:p>
          <a:p>
            <a:pPr algn="l"/>
            <a:endParaRPr lang="en-US" sz="3200" dirty="0">
              <a:solidFill>
                <a:schemeClr val="accent5">
                  <a:lumMod val="50000"/>
                </a:schemeClr>
              </a:solidFill>
              <a:latin typeface="Minion Pro" panose="020405030502010202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71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50649"/>
            <a:ext cx="9144000" cy="8205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9"/>
          </a:p>
        </p:txBody>
      </p:sp>
      <p:sp>
        <p:nvSpPr>
          <p:cNvPr id="4" name="TextBox 3"/>
          <p:cNvSpPr txBox="1"/>
          <p:nvPr/>
        </p:nvSpPr>
        <p:spPr>
          <a:xfrm>
            <a:off x="-2" y="294294"/>
            <a:ext cx="9029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E1DCC3"/>
                </a:solidFill>
                <a:latin typeface="Minion Pro" panose="02040503050306020203" pitchFamily="18" charset="0"/>
              </a:rPr>
              <a:t>STUDENT </a:t>
            </a:r>
            <a:r>
              <a:rPr lang="en-US" sz="2000" b="1" cap="small" dirty="0" smtClean="0">
                <a:solidFill>
                  <a:srgbClr val="E1DCC3"/>
                </a:solidFill>
                <a:latin typeface="Minion Pro" panose="02040503050306020203" pitchFamily="18" charset="0"/>
              </a:rPr>
              <a:t>EQUITY: </a:t>
            </a:r>
            <a:r>
              <a:rPr lang="en-US" sz="2500" b="1" cap="small" dirty="0" smtClean="0">
                <a:solidFill>
                  <a:srgbClr val="E1DCC3"/>
                </a:solidFill>
                <a:latin typeface="Minion Pro" panose="02040503050306020203" pitchFamily="18" charset="0"/>
              </a:rPr>
              <a:t>the data </a:t>
            </a:r>
            <a:endParaRPr lang="en-US" sz="2500" b="1" cap="small" dirty="0">
              <a:solidFill>
                <a:srgbClr val="E1DCC3"/>
              </a:solidFill>
              <a:latin typeface="Minion Pro" panose="020405030503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06" y="-49031"/>
            <a:ext cx="2767824" cy="7254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4549140" y="-3824985"/>
            <a:ext cx="45719" cy="9144000"/>
          </a:xfrm>
          <a:prstGeom prst="rect">
            <a:avLst/>
          </a:prstGeom>
          <a:solidFill>
            <a:srgbClr val="D7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752424"/>
              </p:ext>
            </p:extLst>
          </p:nvPr>
        </p:nvGraphicFramePr>
        <p:xfrm>
          <a:off x="79308" y="1129566"/>
          <a:ext cx="8871079" cy="454588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8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7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29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60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9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Summary of EVC </a:t>
                      </a:r>
                      <a:r>
                        <a:rPr lang="en-US" sz="14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Disproportionately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Impacted (DI</a:t>
                      </a: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) Groups</a:t>
                      </a:r>
                      <a:endParaRPr lang="en-US" sz="14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State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Avg. </a:t>
                      </a:r>
                      <a:endParaRPr lang="en-US" sz="14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EVC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Overall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Avg. </a:t>
                      </a:r>
                      <a:endParaRPr lang="en-US" sz="14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Veterans</a:t>
                      </a:r>
                      <a:endParaRPr lang="en-US" sz="14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Foster Youth</a:t>
                      </a:r>
                      <a:endParaRPr lang="en-US" sz="14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Pacific Islander/ Native Hawaiian</a:t>
                      </a:r>
                      <a:endParaRPr lang="en-US" sz="14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Hispanic/Latino</a:t>
                      </a:r>
                      <a:endParaRPr lang="en-US" sz="14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Black</a:t>
                      </a:r>
                      <a:r>
                        <a:rPr lang="en-US" sz="14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African </a:t>
                      </a: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American</a:t>
                      </a:r>
                      <a:endParaRPr lang="en-US" sz="14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American Indian</a:t>
                      </a:r>
                      <a:r>
                        <a:rPr lang="en-US" sz="14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Alaska </a:t>
                      </a: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Native</a:t>
                      </a:r>
                      <a:endParaRPr lang="en-US" sz="14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Students with Disabilities</a:t>
                      </a:r>
                      <a:endParaRPr lang="en-US" sz="14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Access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48%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47%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36%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34%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34%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38%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36%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Retention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67%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66%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59%</a:t>
                      </a:r>
                      <a:endParaRPr lang="en-US" sz="18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5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Certificates</a:t>
                      </a:r>
                      <a:r>
                        <a:rPr lang="en-US" sz="18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/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Degrees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5.9%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4.9%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3.3%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  </a:t>
                      </a:r>
                      <a:r>
                        <a:rPr lang="en-US" sz="18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2.4%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3.7%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6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Transfer to a </a:t>
                      </a:r>
                      <a:endParaRPr lang="en-US" sz="1800" dirty="0" smtClean="0"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4-Year University*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5.8%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7.2%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5.6%</a:t>
                      </a:r>
                      <a:endParaRPr lang="en-US" sz="18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6.5%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8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Transfer-Level Math/English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8%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9%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 </a:t>
                      </a:r>
                      <a:endParaRPr lang="en-US" sz="18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52730" algn="ctr"/>
                        </a:tabLst>
                      </a:pPr>
                      <a:r>
                        <a:rPr lang="en-US" sz="180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7%</a:t>
                      </a:r>
                      <a:endParaRPr lang="en-US" sz="18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4%</a:t>
                      </a:r>
                      <a:endParaRPr lang="en-US" sz="18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6941" marR="5694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611" y="5785337"/>
            <a:ext cx="1104885" cy="110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" y="805423"/>
            <a:ext cx="61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Percentage of students who met the student equity metric for 2017/2018: </a:t>
            </a:r>
            <a:endParaRPr lang="en-US" sz="1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798" y="5802834"/>
            <a:ext cx="707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Note: Blank data elements represent EVC student groups that are not disproportionately impacted for the specific metric</a:t>
            </a:r>
          </a:p>
          <a:p>
            <a:r>
              <a:rPr lang="en-US" sz="1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* 2016/2017 baseline year</a:t>
            </a:r>
            <a:endParaRPr lang="en-US" sz="1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50649"/>
            <a:ext cx="9144000" cy="8205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9"/>
          </a:p>
        </p:txBody>
      </p:sp>
      <p:sp>
        <p:nvSpPr>
          <p:cNvPr id="4" name="TextBox 3"/>
          <p:cNvSpPr txBox="1"/>
          <p:nvPr/>
        </p:nvSpPr>
        <p:spPr>
          <a:xfrm>
            <a:off x="-2" y="294294"/>
            <a:ext cx="9029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cap="small" dirty="0">
                <a:solidFill>
                  <a:srgbClr val="E1DCC3"/>
                </a:solidFill>
                <a:latin typeface="Minion Pro" panose="02040503050306020203" pitchFamily="18" charset="0"/>
              </a:rPr>
              <a:t>STUDENT EQUITY GOALS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06" y="-49031"/>
            <a:ext cx="2767824" cy="7254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4549140" y="-3824985"/>
            <a:ext cx="45719" cy="9144000"/>
          </a:xfrm>
          <a:prstGeom prst="rect">
            <a:avLst/>
          </a:prstGeom>
          <a:solidFill>
            <a:srgbClr val="D7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353055"/>
              </p:ext>
            </p:extLst>
          </p:nvPr>
        </p:nvGraphicFramePr>
        <p:xfrm>
          <a:off x="333373" y="866744"/>
          <a:ext cx="8463386" cy="52790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06410">
                  <a:extLst>
                    <a:ext uri="{9D8B030D-6E8A-4147-A177-3AD203B41FA5}">
                      <a16:colId xmlns:a16="http://schemas.microsoft.com/office/drawing/2014/main" val="885800564"/>
                    </a:ext>
                  </a:extLst>
                </a:gridCol>
                <a:gridCol w="956618">
                  <a:extLst>
                    <a:ext uri="{9D8B030D-6E8A-4147-A177-3AD203B41FA5}">
                      <a16:colId xmlns:a16="http://schemas.microsoft.com/office/drawing/2014/main" val="430044233"/>
                    </a:ext>
                  </a:extLst>
                </a:gridCol>
                <a:gridCol w="956618">
                  <a:extLst>
                    <a:ext uri="{9D8B030D-6E8A-4147-A177-3AD203B41FA5}">
                      <a16:colId xmlns:a16="http://schemas.microsoft.com/office/drawing/2014/main" val="4213955210"/>
                    </a:ext>
                  </a:extLst>
                </a:gridCol>
                <a:gridCol w="1243740">
                  <a:extLst>
                    <a:ext uri="{9D8B030D-6E8A-4147-A177-3AD203B41FA5}">
                      <a16:colId xmlns:a16="http://schemas.microsoft.com/office/drawing/2014/main" val="2438911097"/>
                    </a:ext>
                  </a:extLst>
                </a:gridCol>
              </a:tblGrid>
              <a:tr h="927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Among</a:t>
                      </a:r>
                      <a:r>
                        <a:rPr lang="en-US" sz="1800" baseline="0" dirty="0">
                          <a:latin typeface="+mj-lt"/>
                        </a:rPr>
                        <a:t> all students, increase the number of: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j-lt"/>
                        </a:rPr>
                        <a:t>Baseline </a:t>
                      </a:r>
                      <a:r>
                        <a:rPr lang="en-US" sz="1800" dirty="0" smtClean="0">
                          <a:latin typeface="+mj-lt"/>
                        </a:rPr>
                        <a:t>Year</a:t>
                      </a:r>
                      <a:endParaRPr lang="en-US" sz="1800" b="0" dirty="0"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 smtClean="0">
                          <a:latin typeface="+mj-lt"/>
                        </a:rPr>
                        <a:t>2017-18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>
                          <a:latin typeface="+mj-lt"/>
                        </a:rPr>
                        <a:t>Target </a:t>
                      </a:r>
                      <a:r>
                        <a:rPr lang="en-US" sz="1800" dirty="0" smtClean="0">
                          <a:latin typeface="+mj-lt"/>
                        </a:rPr>
                        <a:t>Year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 smtClean="0">
                          <a:latin typeface="+mj-lt"/>
                        </a:rPr>
                        <a:t>2021-22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%</a:t>
                      </a:r>
                      <a:r>
                        <a:rPr lang="en-US" sz="1800" baseline="0" dirty="0">
                          <a:latin typeface="+mj-lt"/>
                        </a:rPr>
                        <a:t> Increase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69351393"/>
                  </a:ext>
                </a:extLst>
              </a:tr>
              <a:tr h="6705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latin typeface="+mj-lt"/>
                        </a:rPr>
                        <a:t>Access; Enrollment into the Same College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9,226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9,410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2%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43308321"/>
                  </a:ext>
                </a:extLst>
              </a:tr>
              <a:tr h="80861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smtClean="0">
                          <a:latin typeface="+mj-lt"/>
                        </a:rPr>
                        <a:t>Retention; Retained from Fall to Spring at the Same College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6,085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6,454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6%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87258550"/>
                  </a:ext>
                </a:extLst>
              </a:tr>
              <a:tr h="83551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smtClean="0">
                          <a:latin typeface="+mj-lt"/>
                        </a:rPr>
                        <a:t>Certificates &amp; Degrees; Attained the Vision Goal Completion Definition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647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766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18%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7551668"/>
                  </a:ext>
                </a:extLst>
              </a:tr>
              <a:tr h="8355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latin typeface="+mj-lt"/>
                        </a:rPr>
                        <a:t>Transferred to a Four-Year Institution*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940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1,035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10%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70414135"/>
                  </a:ext>
                </a:extLst>
              </a:tr>
              <a:tr h="120177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latin typeface="+mj-lt"/>
                        </a:rPr>
                        <a:t>Completed Both Transfer-Level Math and English Within the District in the First Year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198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297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50%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2792678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39" y="6346168"/>
            <a:ext cx="7102456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0650"/>
            <a:ext cx="9144000" cy="9256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9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49" y="333990"/>
            <a:ext cx="9029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cap="small" dirty="0">
                <a:solidFill>
                  <a:srgbClr val="E1DCC3"/>
                </a:solidFill>
                <a:latin typeface="Minion Pro" panose="02040503050306020203" pitchFamily="18" charset="0"/>
              </a:rPr>
              <a:t>Equity Goal Setting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253" y="-14139"/>
            <a:ext cx="2767824" cy="7254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 flipH="1">
            <a:off x="4549140" y="-3719841"/>
            <a:ext cx="45720" cy="9144000"/>
          </a:xfrm>
          <a:prstGeom prst="rect">
            <a:avLst/>
          </a:prstGeom>
          <a:solidFill>
            <a:srgbClr val="D7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8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9575" y="1404481"/>
            <a:ext cx="8511698" cy="39564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Disproportionately 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impacted(DI) 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groups identified based on baseline year data for 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each metric.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The analysis included the equity groups identified in Ed Code 78220 (where data were 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available).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Goal setting required for impacted groups except when baseline data are made unavailable to protect 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privacy or low sample sizes.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99" y="5285096"/>
            <a:ext cx="157900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281" y="5843748"/>
            <a:ext cx="953250" cy="949569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126315"/>
              </p:ext>
            </p:extLst>
          </p:nvPr>
        </p:nvGraphicFramePr>
        <p:xfrm>
          <a:off x="246185" y="1158605"/>
          <a:ext cx="8620023" cy="4634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2378">
                  <a:extLst>
                    <a:ext uri="{9D8B030D-6E8A-4147-A177-3AD203B41FA5}">
                      <a16:colId xmlns:a16="http://schemas.microsoft.com/office/drawing/2014/main" val="3197144982"/>
                    </a:ext>
                  </a:extLst>
                </a:gridCol>
                <a:gridCol w="1353529">
                  <a:extLst>
                    <a:ext uri="{9D8B030D-6E8A-4147-A177-3AD203B41FA5}">
                      <a16:colId xmlns:a16="http://schemas.microsoft.com/office/drawing/2014/main" val="712258199"/>
                    </a:ext>
                  </a:extLst>
                </a:gridCol>
                <a:gridCol w="1353529">
                  <a:extLst>
                    <a:ext uri="{9D8B030D-6E8A-4147-A177-3AD203B41FA5}">
                      <a16:colId xmlns:a16="http://schemas.microsoft.com/office/drawing/2014/main" val="2150848181"/>
                    </a:ext>
                  </a:extLst>
                </a:gridCol>
                <a:gridCol w="1353529">
                  <a:extLst>
                    <a:ext uri="{9D8B030D-6E8A-4147-A177-3AD203B41FA5}">
                      <a16:colId xmlns:a16="http://schemas.microsoft.com/office/drawing/2014/main" val="714563804"/>
                    </a:ext>
                  </a:extLst>
                </a:gridCol>
                <a:gridCol w="1353529">
                  <a:extLst>
                    <a:ext uri="{9D8B030D-6E8A-4147-A177-3AD203B41FA5}">
                      <a16:colId xmlns:a16="http://schemas.microsoft.com/office/drawing/2014/main" val="102008497"/>
                    </a:ext>
                  </a:extLst>
                </a:gridCol>
                <a:gridCol w="1353529">
                  <a:extLst>
                    <a:ext uri="{9D8B030D-6E8A-4147-A177-3AD203B41FA5}">
                      <a16:colId xmlns:a16="http://schemas.microsoft.com/office/drawing/2014/main" val="2232621086"/>
                    </a:ext>
                  </a:extLst>
                </a:gridCol>
              </a:tblGrid>
              <a:tr h="136080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Subgroup (Gender: Female)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Access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Retention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Attained the </a:t>
                      </a:r>
                      <a:r>
                        <a:rPr lang="en-US" baseline="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Vision Goal Completion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Transferred to 4-year Institution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Completed College</a:t>
                      </a:r>
                      <a:r>
                        <a:rPr lang="en-US" baseline="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-Level Math &amp; English in 1 Year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872632"/>
                  </a:ext>
                </a:extLst>
              </a:tr>
              <a:tr h="51997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Hispanic/Latino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67240"/>
                  </a:ext>
                </a:extLst>
              </a:tr>
              <a:tr h="59535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Black/</a:t>
                      </a:r>
                      <a:r>
                        <a:rPr lang="en-US" baseline="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African American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4319783"/>
                  </a:ext>
                </a:extLst>
              </a:tr>
              <a:tr h="59535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Pacific Is./Native Hawaiian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372434"/>
                  </a:ext>
                </a:extLst>
              </a:tr>
              <a:tr h="3402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Foster Youth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514499"/>
                  </a:ext>
                </a:extLst>
              </a:tr>
              <a:tr h="59535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Students with Disabilities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296613"/>
                  </a:ext>
                </a:extLst>
              </a:tr>
              <a:tr h="3402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Veterans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67649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2479"/>
            <a:ext cx="9524266" cy="1121729"/>
            <a:chOff x="0" y="12479"/>
            <a:chExt cx="9524266" cy="1121729"/>
          </a:xfrm>
        </p:grpSpPr>
        <p:sp>
          <p:nvSpPr>
            <p:cNvPr id="5" name="Rectangle 4"/>
            <p:cNvSpPr/>
            <p:nvPr/>
          </p:nvSpPr>
          <p:spPr>
            <a:xfrm>
              <a:off x="0" y="12479"/>
              <a:ext cx="9144000" cy="11217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9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2079249" y="137442"/>
              <a:ext cx="2766787" cy="7243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76027" y="554857"/>
              <a:ext cx="734823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cap="small" dirty="0" smtClean="0">
                  <a:solidFill>
                    <a:srgbClr val="E1DCC3"/>
                  </a:solidFill>
                  <a:latin typeface="Minion Pro" panose="02040503050306020203" pitchFamily="18" charset="0"/>
                </a:rPr>
                <a:t>Summary of Student Equity Data: Females</a:t>
              </a:r>
              <a:endParaRPr lang="en-US" sz="2500" b="1" cap="small" dirty="0">
                <a:solidFill>
                  <a:srgbClr val="E1DCC3"/>
                </a:solidFill>
                <a:latin typeface="Minion Pro" panose="020405030503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088" y="5886045"/>
            <a:ext cx="926771" cy="923192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286388"/>
              </p:ext>
            </p:extLst>
          </p:nvPr>
        </p:nvGraphicFramePr>
        <p:xfrm>
          <a:off x="246185" y="1158605"/>
          <a:ext cx="8697789" cy="4673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9089">
                  <a:extLst>
                    <a:ext uri="{9D8B030D-6E8A-4147-A177-3AD203B41FA5}">
                      <a16:colId xmlns:a16="http://schemas.microsoft.com/office/drawing/2014/main" val="3197144982"/>
                    </a:ext>
                  </a:extLst>
                </a:gridCol>
                <a:gridCol w="1365740">
                  <a:extLst>
                    <a:ext uri="{9D8B030D-6E8A-4147-A177-3AD203B41FA5}">
                      <a16:colId xmlns:a16="http://schemas.microsoft.com/office/drawing/2014/main" val="712258199"/>
                    </a:ext>
                  </a:extLst>
                </a:gridCol>
                <a:gridCol w="1365740">
                  <a:extLst>
                    <a:ext uri="{9D8B030D-6E8A-4147-A177-3AD203B41FA5}">
                      <a16:colId xmlns:a16="http://schemas.microsoft.com/office/drawing/2014/main" val="2150848181"/>
                    </a:ext>
                  </a:extLst>
                </a:gridCol>
                <a:gridCol w="1365740">
                  <a:extLst>
                    <a:ext uri="{9D8B030D-6E8A-4147-A177-3AD203B41FA5}">
                      <a16:colId xmlns:a16="http://schemas.microsoft.com/office/drawing/2014/main" val="714563804"/>
                    </a:ext>
                  </a:extLst>
                </a:gridCol>
                <a:gridCol w="1365740">
                  <a:extLst>
                    <a:ext uri="{9D8B030D-6E8A-4147-A177-3AD203B41FA5}">
                      <a16:colId xmlns:a16="http://schemas.microsoft.com/office/drawing/2014/main" val="102008497"/>
                    </a:ext>
                  </a:extLst>
                </a:gridCol>
                <a:gridCol w="1365740">
                  <a:extLst>
                    <a:ext uri="{9D8B030D-6E8A-4147-A177-3AD203B41FA5}">
                      <a16:colId xmlns:a16="http://schemas.microsoft.com/office/drawing/2014/main" val="2232621086"/>
                    </a:ext>
                  </a:extLst>
                </a:gridCol>
              </a:tblGrid>
              <a:tr h="143378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Subgroup (Gender: Male)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Access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Retention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Attained the </a:t>
                      </a:r>
                      <a:r>
                        <a:rPr lang="en-US" baseline="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Vision Goal Completion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Transferred to 4-year Institution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Completed College</a:t>
                      </a:r>
                      <a:r>
                        <a:rPr lang="en-US" baseline="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-Level Math &amp; English in 1 Year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872632"/>
                  </a:ext>
                </a:extLst>
              </a:tr>
              <a:tr h="5590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Hispanic/Latino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67240"/>
                  </a:ext>
                </a:extLst>
              </a:tr>
              <a:tr h="6272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Black/</a:t>
                      </a:r>
                      <a:r>
                        <a:rPr lang="en-US" baseline="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African American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4319783"/>
                  </a:ext>
                </a:extLst>
              </a:tr>
              <a:tr h="6272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Pacific Is./Native Hawaiian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372434"/>
                  </a:ext>
                </a:extLst>
              </a:tr>
              <a:tr h="3584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Foster Youth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514499"/>
                  </a:ext>
                </a:extLst>
              </a:tr>
              <a:tr h="6272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Students with Disabilities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296613"/>
                  </a:ext>
                </a:extLst>
              </a:tr>
              <a:tr h="3584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Veterans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</a:t>
                      </a:r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67649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2479"/>
            <a:ext cx="9862839" cy="1121729"/>
            <a:chOff x="0" y="12479"/>
            <a:chExt cx="9862839" cy="1121729"/>
          </a:xfrm>
        </p:grpSpPr>
        <p:sp>
          <p:nvSpPr>
            <p:cNvPr id="5" name="Rectangle 4"/>
            <p:cNvSpPr/>
            <p:nvPr/>
          </p:nvSpPr>
          <p:spPr>
            <a:xfrm>
              <a:off x="0" y="12479"/>
              <a:ext cx="9144000" cy="11217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9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2079249" y="137442"/>
              <a:ext cx="2766787" cy="7243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95735" y="575142"/>
              <a:ext cx="82671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cap="small" dirty="0" smtClean="0">
                  <a:solidFill>
                    <a:srgbClr val="E1DCC3"/>
                  </a:solidFill>
                  <a:latin typeface="Minion Pro" panose="02040503050306020203" pitchFamily="18" charset="0"/>
                </a:rPr>
                <a:t>Summary of Student Equity Data: Males</a:t>
              </a:r>
              <a:endParaRPr lang="en-US" sz="2500" b="1" cap="small" dirty="0">
                <a:solidFill>
                  <a:srgbClr val="E1DCC3"/>
                </a:solidFill>
                <a:latin typeface="Minion Pro" panose="020405030503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2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5285096"/>
            <a:ext cx="1579001" cy="1572904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214317"/>
              </p:ext>
            </p:extLst>
          </p:nvPr>
        </p:nvGraphicFramePr>
        <p:xfrm>
          <a:off x="183682" y="950538"/>
          <a:ext cx="6211765" cy="5591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A139-4F15-4976-9292-DA19B0F4A6C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50650"/>
            <a:ext cx="9144000" cy="9256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9"/>
          </a:p>
        </p:txBody>
      </p:sp>
      <p:sp>
        <p:nvSpPr>
          <p:cNvPr id="10" name="TextBox 9"/>
          <p:cNvSpPr txBox="1"/>
          <p:nvPr/>
        </p:nvSpPr>
        <p:spPr>
          <a:xfrm>
            <a:off x="206619" y="397965"/>
            <a:ext cx="9029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cap="small" dirty="0" smtClean="0">
                <a:solidFill>
                  <a:srgbClr val="E1DCC3"/>
                </a:solidFill>
                <a:latin typeface="Minion Pro" panose="02040503050306020203" pitchFamily="18" charset="0"/>
              </a:rPr>
              <a:t>Aligned resources &amp; programs</a:t>
            </a:r>
            <a:endParaRPr lang="en-US" sz="2500" b="1" cap="small" dirty="0">
              <a:solidFill>
                <a:srgbClr val="E1DCC3"/>
              </a:solidFill>
              <a:latin typeface="Minion Pro" panose="02040503050306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3768" y="-24165"/>
            <a:ext cx="2767824" cy="72548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721719" y="950538"/>
            <a:ext cx="2186120" cy="1608024"/>
            <a:chOff x="3506899" y="1743911"/>
            <a:chExt cx="2186120" cy="829120"/>
          </a:xfrm>
          <a:solidFill>
            <a:srgbClr val="008746"/>
          </a:solidFill>
        </p:grpSpPr>
        <p:sp>
          <p:nvSpPr>
            <p:cNvPr id="13" name="Right Arrow 12"/>
            <p:cNvSpPr/>
            <p:nvPr/>
          </p:nvSpPr>
          <p:spPr>
            <a:xfrm>
              <a:off x="3506899" y="1743911"/>
              <a:ext cx="2186119" cy="829120"/>
            </a:xfrm>
            <a:prstGeom prst="star24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 txBox="1"/>
            <p:nvPr/>
          </p:nvSpPr>
          <p:spPr>
            <a:xfrm>
              <a:off x="3631905" y="1970661"/>
              <a:ext cx="2061114" cy="414560"/>
            </a:xfrm>
            <a:prstGeom prst="star24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13162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dobe Devanagari" panose="02040503050201020203" pitchFamily="18" charset="0"/>
                  <a:cs typeface="Adobe Devanagari" panose="02040503050201020203" pitchFamily="18" charset="0"/>
                </a:rPr>
                <a:t>THE WHY</a:t>
              </a:r>
              <a:endParaRPr lang="en-US" sz="2000" kern="1200" dirty="0">
                <a:latin typeface="Adobe Devanagari" panose="02040503050201020203" pitchFamily="18" charset="0"/>
                <a:cs typeface="Adobe Devanagari" panose="02040503050201020203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25" y="3548154"/>
            <a:ext cx="2518704" cy="16774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80465" y="2534627"/>
            <a:ext cx="1668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Our Students and Communities</a:t>
            </a:r>
            <a:endParaRPr 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jeccdOwner xmlns="bd7ffac6-bcc3-4f4c-a254-f6af76117e54">
      <UserInfo>
        <DisplayName/>
        <AccountId xsi:nil="true"/>
        <AccountType/>
      </UserInfo>
    </sjeccdOwner>
    <TaxCatchAllLabel xmlns="59b7bdba-f2c8-45aa-809f-57bbfd2e30dd"/>
    <kc6110bfc9ef43d3aa85f9287f399c79 xmlns="59b7bdba-f2c8-45aa-809f-57bbfd2e30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Student Success Committee</TermName>
          <TermId xmlns="http://schemas.microsoft.com/office/infopath/2007/PartnerControls">f6f51c50-7d4b-4679-bc4a-2b1a8d106798</TermId>
        </TermInfo>
      </Terms>
    </kc6110bfc9ef43d3aa85f9287f399c79>
    <sjeccdRollupDescription xmlns="bd7ffac6-bcc3-4f4c-a254-f6af76117e54" xsi:nil="true"/>
    <TaxCatchAll xmlns="59b7bdba-f2c8-45aa-809f-57bbfd2e30dd">
      <Value>191</Value>
      <Value>1</Value>
    </TaxCatchAll>
    <k60e436164b54aa196d27635423c1081 xmlns="bd7ffac6-bcc3-4f4c-a254-f6af76117e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EVC</TermName>
          <TermId xmlns="http://schemas.microsoft.com/office/infopath/2007/PartnerControls">e0724e3f-4a3d-444b-9655-a7b246ec0a0d</TermId>
        </TermInfo>
      </Terms>
    </k60e436164b54aa196d27635423c1081>
    <sjeccdGroup xmlns="59b7bdba-f2c8-45aa-809f-57bbfd2e30dd">Student Success Advisory</sjeccdGroup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VC Document – Internal" ma:contentTypeID="0x0101008814C87BFF5DCA46B3CDF34E451A114D0100F9AEEBB0563ECE4E893FF35CEB558888" ma:contentTypeVersion="13" ma:contentTypeDescription="" ma:contentTypeScope="" ma:versionID="0ef63f589389619a7ab1f8e701400b9a">
  <xsd:schema xmlns:xsd="http://www.w3.org/2001/XMLSchema" xmlns:xs="http://www.w3.org/2001/XMLSchema" xmlns:p="http://schemas.microsoft.com/office/2006/metadata/properties" xmlns:ns2="59b7bdba-f2c8-45aa-809f-57bbfd2e30dd" xmlns:ns3="bd7ffac6-bcc3-4f4c-a254-f6af76117e54" targetNamespace="http://schemas.microsoft.com/office/2006/metadata/properties" ma:root="true" ma:fieldsID="98466b995aa0be664179cba7934f386b" ns2:_="" ns3:_="">
    <xsd:import namespace="59b7bdba-f2c8-45aa-809f-57bbfd2e30dd"/>
    <xsd:import namespace="bd7ffac6-bcc3-4f4c-a254-f6af76117e54"/>
    <xsd:element name="properties">
      <xsd:complexType>
        <xsd:sequence>
          <xsd:element name="documentManagement">
            <xsd:complexType>
              <xsd:all>
                <xsd:element ref="ns2:sjeccdGroup" minOccurs="0"/>
                <xsd:element ref="ns3:sjeccdOwner" minOccurs="0"/>
                <xsd:element ref="ns2:kc6110bfc9ef43d3aa85f9287f399c79" minOccurs="0"/>
                <xsd:element ref="ns2:TaxCatchAll" minOccurs="0"/>
                <xsd:element ref="ns3:k60e436164b54aa196d27635423c1081" minOccurs="0"/>
                <xsd:element ref="ns2:TaxCatchAllLabel" minOccurs="0"/>
                <xsd:element ref="ns3:sjeccdRollup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7bdba-f2c8-45aa-809f-57bbfd2e30dd" elementFormDefault="qualified">
    <xsd:import namespace="http://schemas.microsoft.com/office/2006/documentManagement/types"/>
    <xsd:import namespace="http://schemas.microsoft.com/office/infopath/2007/PartnerControls"/>
    <xsd:element name="sjeccdGroup" ma:index="4" nillable="true" ma:displayName="Group" ma:internalName="sjeccdGroup">
      <xsd:simpleType>
        <xsd:restriction base="dms:Text">
          <xsd:maxLength value="255"/>
        </xsd:restriction>
      </xsd:simpleType>
    </xsd:element>
    <xsd:element name="kc6110bfc9ef43d3aa85f9287f399c79" ma:index="7" ma:taxonomy="true" ma:internalName="kc6110bfc9ef43d3aa85f9287f399c79" ma:taxonomyFieldName="sjeccdShowOn" ma:displayName="Show On" ma:readOnly="false" ma:default="" ma:fieldId="{4c6110bf-c9ef-43d3-aa85-f9287f399c79}" ma:taxonomyMulti="true" ma:sspId="e0278837-e986-4e34-88a4-5576576461a7" ma:termSetId="6172037c-5aa4-4684-a242-fa1d07a24c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8f99aee4-a71b-4dc1-8143-ce2cbaeb954e}" ma:internalName="TaxCatchAll" ma:readOnly="false" ma:showField="CatchAllData" ma:web="59b7bdba-f2c8-45aa-809f-57bbfd2e3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f99aee4-a71b-4dc1-8143-ce2cbaeb954e}" ma:internalName="TaxCatchAllLabel" ma:readOnly="false" ma:showField="CatchAllDataLabel" ma:web="59b7bdba-f2c8-45aa-809f-57bbfd2e3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ffac6-bcc3-4f4c-a254-f6af76117e54" elementFormDefault="qualified">
    <xsd:import namespace="http://schemas.microsoft.com/office/2006/documentManagement/types"/>
    <xsd:import namespace="http://schemas.microsoft.com/office/infopath/2007/PartnerControls"/>
    <xsd:element name="sjeccdOwner" ma:index="5" nillable="true" ma:displayName="Owner" ma:list="UserInfo" ma:SharePointGroup="0" ma:internalName="sjeccd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60e436164b54aa196d27635423c1081" ma:index="10" nillable="true" ma:taxonomy="true" ma:internalName="k60e436164b54aa196d27635423c1081" ma:taxonomyFieldName="sjeccdEntity" ma:displayName="Entity" ma:readOnly="false" ma:default="" ma:fieldId="{460e4361-64b5-4aa1-96d2-7635423c1081}" ma:sspId="e0278837-e986-4e34-88a4-5576576461a7" ma:termSetId="9f4feb61-58b3-49a1-9c6c-81571ec844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jeccdRollupDescription" ma:index="12" nillable="true" ma:displayName="Rollup Description" ma:internalName="sjeccdRollup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998FD6-4776-41A6-8FE6-83950CAD43D1}">
  <ds:schemaRefs>
    <ds:schemaRef ds:uri="http://purl.org/dc/elements/1.1/"/>
    <ds:schemaRef ds:uri="http://purl.org/dc/terms/"/>
    <ds:schemaRef ds:uri="http://www.w3.org/XML/1998/namespace"/>
    <ds:schemaRef ds:uri="7a5a5347-1d54-4263-a7d9-e33dac5a7429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05dfac6-e130-42d6-bd4d-3d2fe55f42d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B98C0BD-4487-436B-BB5F-25BACD22C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72953-1775-491B-B6A2-13EB4AB48AD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3369</TotalTime>
  <Words>862</Words>
  <Application>Microsoft Office PowerPoint</Application>
  <PresentationFormat>On-screen Show (4:3)</PresentationFormat>
  <Paragraphs>292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Devanagari</vt:lpstr>
      <vt:lpstr>Adobe Garamond Pro</vt:lpstr>
      <vt:lpstr>Arial</vt:lpstr>
      <vt:lpstr>Arial Black</vt:lpstr>
      <vt:lpstr>Calibri</vt:lpstr>
      <vt:lpstr>Calibri Light</vt:lpstr>
      <vt:lpstr>Minion Pro</vt:lpstr>
      <vt:lpstr>Mongolian Baiti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Equity Presentation - June 11, 2019</dc:title>
  <dc:creator>Wilson, Darren</dc:creator>
  <cp:lastModifiedBy>SC-107-CF-RM</cp:lastModifiedBy>
  <cp:revision>75</cp:revision>
  <cp:lastPrinted>2019-04-25T22:00:27Z</cp:lastPrinted>
  <dcterms:created xsi:type="dcterms:W3CDTF">2018-07-18T22:37:50Z</dcterms:created>
  <dcterms:modified xsi:type="dcterms:W3CDTF">2019-06-11T21:57:44Z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0x0101008814C87BFF5DCA46B3CDF34E451A114D0100F9AEEBB0563ECE4E893FF35CEB558888</vt:lpwstr>
  </property>
  <property fmtid="{D5CDD505-2E9C-101B-9397-08002B2CF9AE}" pid="3" name="AuthorIds_UIVersion_37888">
    <vt:lpwstr>6</vt:lpwstr>
  </property>
  <property fmtid="{D5CDD505-2E9C-101B-9397-08002B2CF9AE}" pid="4" name="sjeccdEntity">
    <vt:lpwstr>1;#EVC|e0724e3f-4a3d-444b-9655-a7b246ec0a0d</vt:lpwstr>
  </property>
  <property fmtid="{D5CDD505-2E9C-101B-9397-08002B2CF9AE}" pid="5" name="sjeccdShowOn">
    <vt:lpwstr>191;#Student Success Committee|f6f51c50-7d4b-4679-bc4a-2b1a8d106798</vt:lpwstr>
  </property>
</Properties>
</file>