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8" r:id="rId2"/>
  </p:sldMasterIdLst>
  <p:notesMasterIdLst>
    <p:notesMasterId r:id="rId30"/>
  </p:notesMasterIdLst>
  <p:handoutMasterIdLst>
    <p:handoutMasterId r:id="rId31"/>
  </p:handoutMasterIdLst>
  <p:sldIdLst>
    <p:sldId id="275" r:id="rId3"/>
    <p:sldId id="312" r:id="rId4"/>
    <p:sldId id="321" r:id="rId5"/>
    <p:sldId id="316" r:id="rId6"/>
    <p:sldId id="313" r:id="rId7"/>
    <p:sldId id="315" r:id="rId8"/>
    <p:sldId id="317" r:id="rId9"/>
    <p:sldId id="333" r:id="rId10"/>
    <p:sldId id="322" r:id="rId11"/>
    <p:sldId id="318" r:id="rId12"/>
    <p:sldId id="319" r:id="rId13"/>
    <p:sldId id="323" r:id="rId14"/>
    <p:sldId id="320" r:id="rId15"/>
    <p:sldId id="324" r:id="rId16"/>
    <p:sldId id="325" r:id="rId17"/>
    <p:sldId id="326" r:id="rId18"/>
    <p:sldId id="327" r:id="rId19"/>
    <p:sldId id="328" r:id="rId20"/>
    <p:sldId id="329" r:id="rId21"/>
    <p:sldId id="334" r:id="rId22"/>
    <p:sldId id="330" r:id="rId23"/>
    <p:sldId id="335" r:id="rId24"/>
    <p:sldId id="336" r:id="rId25"/>
    <p:sldId id="337" r:id="rId26"/>
    <p:sldId id="331" r:id="rId27"/>
    <p:sldId id="332" r:id="rId28"/>
    <p:sldId id="290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hunkFive Roman" panose="00000500000000000000" charset="0"/>
      <p:regular r:id="rId36"/>
    </p:embeddedFont>
    <p:embeddedFont>
      <p:font typeface="Minion Pro" panose="02040503050306020203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Harmon" initials="SH" lastIdx="2" clrIdx="0">
    <p:extLst>
      <p:ext uri="{19B8F6BF-5375-455C-9EA6-DF929625EA0E}">
        <p15:presenceInfo xmlns:p15="http://schemas.microsoft.com/office/powerpoint/2012/main" userId="520fceb090e7f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A"/>
    <a:srgbClr val="F7FCF6"/>
    <a:srgbClr val="F7FBF6"/>
    <a:srgbClr val="4C9133"/>
    <a:srgbClr val="DAE3F3"/>
    <a:srgbClr val="00B0F0"/>
    <a:srgbClr val="0A5D2C"/>
    <a:srgbClr val="54A139"/>
    <a:srgbClr val="EAF4E5"/>
    <a:srgbClr val="E8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7" autoAdjust="0"/>
    <p:restoredTop sz="94712" autoAdjust="0"/>
  </p:normalViewPr>
  <p:slideViewPr>
    <p:cSldViewPr snapToGrid="0">
      <p:cViewPr>
        <p:scale>
          <a:sx n="110" d="100"/>
          <a:sy n="110" d="100"/>
        </p:scale>
        <p:origin x="606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armon" userId="520fceb090e7fa1f" providerId="LiveId" clId="{0BA94508-452F-497A-8EBA-7849B9DBE1B8}"/>
    <pc:docChg chg="custSel modSld">
      <pc:chgData name="Sarah Harmon" userId="520fceb090e7fa1f" providerId="LiveId" clId="{0BA94508-452F-497A-8EBA-7849B9DBE1B8}" dt="2022-10-16T16:53:32.013" v="201" actId="255"/>
      <pc:docMkLst>
        <pc:docMk/>
      </pc:docMkLst>
      <pc:sldChg chg="modSp mod">
        <pc:chgData name="Sarah Harmon" userId="520fceb090e7fa1f" providerId="LiveId" clId="{0BA94508-452F-497A-8EBA-7849B9DBE1B8}" dt="2022-10-16T16:31:44.739" v="137" actId="20577"/>
        <pc:sldMkLst>
          <pc:docMk/>
          <pc:sldMk cId="134901128" sldId="275"/>
        </pc:sldMkLst>
        <pc:spChg chg="mod">
          <ac:chgData name="Sarah Harmon" userId="520fceb090e7fa1f" providerId="LiveId" clId="{0BA94508-452F-497A-8EBA-7849B9DBE1B8}" dt="2022-10-16T16:31:44.739" v="137" actId="20577"/>
          <ac:spMkLst>
            <pc:docMk/>
            <pc:sldMk cId="134901128" sldId="275"/>
            <ac:spMk id="4" creationId="{DC8F9623-84D8-405D-9921-6D5154D23105}"/>
          </ac:spMkLst>
        </pc:spChg>
      </pc:sldChg>
      <pc:sldChg chg="modSp mod delCm">
        <pc:chgData name="Sarah Harmon" userId="520fceb090e7fa1f" providerId="LiveId" clId="{0BA94508-452F-497A-8EBA-7849B9DBE1B8}" dt="2022-10-16T16:36:16.439" v="187" actId="6549"/>
        <pc:sldMkLst>
          <pc:docMk/>
          <pc:sldMk cId="2640183642" sldId="315"/>
        </pc:sldMkLst>
        <pc:graphicFrameChg chg="modGraphic">
          <ac:chgData name="Sarah Harmon" userId="520fceb090e7fa1f" providerId="LiveId" clId="{0BA94508-452F-497A-8EBA-7849B9DBE1B8}" dt="2022-10-16T16:36:16.439" v="187" actId="6549"/>
          <ac:graphicFrameMkLst>
            <pc:docMk/>
            <pc:sldMk cId="2640183642" sldId="315"/>
            <ac:graphicFrameMk id="5" creationId="{CB6ECA46-921D-7F8F-36E9-E3797535A3B5}"/>
          </ac:graphicFrameMkLst>
        </pc:graphicFrameChg>
      </pc:sldChg>
      <pc:sldChg chg="modSp mod delCm">
        <pc:chgData name="Sarah Harmon" userId="520fceb090e7fa1f" providerId="LiveId" clId="{0BA94508-452F-497A-8EBA-7849B9DBE1B8}" dt="2022-10-16T16:36:04.721" v="186" actId="6549"/>
        <pc:sldMkLst>
          <pc:docMk/>
          <pc:sldMk cId="2461263233" sldId="316"/>
        </pc:sldMkLst>
        <pc:spChg chg="mod">
          <ac:chgData name="Sarah Harmon" userId="520fceb090e7fa1f" providerId="LiveId" clId="{0BA94508-452F-497A-8EBA-7849B9DBE1B8}" dt="2022-10-16T16:36:04.721" v="186" actId="6549"/>
          <ac:spMkLst>
            <pc:docMk/>
            <pc:sldMk cId="2461263233" sldId="316"/>
            <ac:spMk id="5" creationId="{5DDE912E-A633-CFE6-7443-B390BD38F93D}"/>
          </ac:spMkLst>
        </pc:spChg>
        <pc:spChg chg="mod">
          <ac:chgData name="Sarah Harmon" userId="520fceb090e7fa1f" providerId="LiveId" clId="{0BA94508-452F-497A-8EBA-7849B9DBE1B8}" dt="2022-10-16T16:36:00.458" v="185" actId="6549"/>
          <ac:spMkLst>
            <pc:docMk/>
            <pc:sldMk cId="2461263233" sldId="316"/>
            <ac:spMk id="6" creationId="{50FE9864-BDA3-D7F6-7A45-251EE3771859}"/>
          </ac:spMkLst>
        </pc:spChg>
      </pc:sldChg>
      <pc:sldChg chg="modSp mod">
        <pc:chgData name="Sarah Harmon" userId="520fceb090e7fa1f" providerId="LiveId" clId="{0BA94508-452F-497A-8EBA-7849B9DBE1B8}" dt="2022-10-16T16:51:11.801" v="193" actId="207"/>
        <pc:sldMkLst>
          <pc:docMk/>
          <pc:sldMk cId="3004212997" sldId="318"/>
        </pc:sldMkLst>
        <pc:graphicFrameChg chg="mod modGraphic">
          <ac:chgData name="Sarah Harmon" userId="520fceb090e7fa1f" providerId="LiveId" clId="{0BA94508-452F-497A-8EBA-7849B9DBE1B8}" dt="2022-10-16T16:51:11.801" v="193" actId="207"/>
          <ac:graphicFrameMkLst>
            <pc:docMk/>
            <pc:sldMk cId="3004212997" sldId="318"/>
            <ac:graphicFrameMk id="5" creationId="{FDCB9C91-FAE8-0BDB-7BC7-5BBF9A97638D}"/>
          </ac:graphicFrameMkLst>
        </pc:graphicFrameChg>
      </pc:sldChg>
      <pc:sldChg chg="modSp mod">
        <pc:chgData name="Sarah Harmon" userId="520fceb090e7fa1f" providerId="LiveId" clId="{0BA94508-452F-497A-8EBA-7849B9DBE1B8}" dt="2022-10-16T16:52:06.061" v="194" actId="20577"/>
        <pc:sldMkLst>
          <pc:docMk/>
          <pc:sldMk cId="1894951130" sldId="334"/>
        </pc:sldMkLst>
        <pc:spChg chg="mod">
          <ac:chgData name="Sarah Harmon" userId="520fceb090e7fa1f" providerId="LiveId" clId="{0BA94508-452F-497A-8EBA-7849B9DBE1B8}" dt="2022-10-16T16:52:06.061" v="194" actId="20577"/>
          <ac:spMkLst>
            <pc:docMk/>
            <pc:sldMk cId="1894951130" sldId="334"/>
            <ac:spMk id="7" creationId="{3EDDB787-E217-424C-4134-F51B69338CC7}"/>
          </ac:spMkLst>
        </pc:spChg>
      </pc:sldChg>
      <pc:sldChg chg="modSp mod">
        <pc:chgData name="Sarah Harmon" userId="520fceb090e7fa1f" providerId="LiveId" clId="{0BA94508-452F-497A-8EBA-7849B9DBE1B8}" dt="2022-10-16T16:52:54.907" v="196" actId="6549"/>
        <pc:sldMkLst>
          <pc:docMk/>
          <pc:sldMk cId="3275372270" sldId="335"/>
        </pc:sldMkLst>
        <pc:spChg chg="mod">
          <ac:chgData name="Sarah Harmon" userId="520fceb090e7fa1f" providerId="LiveId" clId="{0BA94508-452F-497A-8EBA-7849B9DBE1B8}" dt="2022-10-16T16:52:54.907" v="196" actId="6549"/>
          <ac:spMkLst>
            <pc:docMk/>
            <pc:sldMk cId="3275372270" sldId="335"/>
            <ac:spMk id="3" creationId="{20A6D96F-8D97-4980-20EC-0C09DD18F495}"/>
          </ac:spMkLst>
        </pc:spChg>
      </pc:sldChg>
      <pc:sldChg chg="modSp mod">
        <pc:chgData name="Sarah Harmon" userId="520fceb090e7fa1f" providerId="LiveId" clId="{0BA94508-452F-497A-8EBA-7849B9DBE1B8}" dt="2022-10-16T16:53:23.672" v="200" actId="403"/>
        <pc:sldMkLst>
          <pc:docMk/>
          <pc:sldMk cId="2404957656" sldId="336"/>
        </pc:sldMkLst>
        <pc:spChg chg="mod">
          <ac:chgData name="Sarah Harmon" userId="520fceb090e7fa1f" providerId="LiveId" clId="{0BA94508-452F-497A-8EBA-7849B9DBE1B8}" dt="2022-10-16T16:53:23.672" v="200" actId="403"/>
          <ac:spMkLst>
            <pc:docMk/>
            <pc:sldMk cId="2404957656" sldId="336"/>
            <ac:spMk id="3" creationId="{667B8CE4-08F6-609B-E6CF-73C1F5A5C38D}"/>
          </ac:spMkLst>
        </pc:spChg>
      </pc:sldChg>
      <pc:sldChg chg="modSp mod">
        <pc:chgData name="Sarah Harmon" userId="520fceb090e7fa1f" providerId="LiveId" clId="{0BA94508-452F-497A-8EBA-7849B9DBE1B8}" dt="2022-10-16T16:53:32.013" v="201" actId="255"/>
        <pc:sldMkLst>
          <pc:docMk/>
          <pc:sldMk cId="617201777" sldId="337"/>
        </pc:sldMkLst>
        <pc:spChg chg="mod">
          <ac:chgData name="Sarah Harmon" userId="520fceb090e7fa1f" providerId="LiveId" clId="{0BA94508-452F-497A-8EBA-7849B9DBE1B8}" dt="2022-10-16T16:53:32.013" v="201" actId="255"/>
          <ac:spMkLst>
            <pc:docMk/>
            <pc:sldMk cId="617201777" sldId="337"/>
            <ac:spMk id="3" creationId="{3EB4E3D8-30E5-AB4D-4F74-B9602020B8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84DAA-C7DE-9C4B-B2D4-50B026F90D06}" type="doc">
      <dgm:prSet loTypeId="urn:microsoft.com/office/officeart/2005/8/layout/chevron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AFDC73-4AAA-0749-9AF6-F4B0BA35279C}">
      <dgm:prSet phldrT="[Text]" custT="1"/>
      <dgm:spPr/>
      <dgm:t>
        <a:bodyPr/>
        <a:lstStyle/>
        <a:p>
          <a:r>
            <a:rPr lang="en-US" sz="1200" dirty="0"/>
            <a:t>Spring 2023</a:t>
          </a:r>
        </a:p>
      </dgm:t>
    </dgm:pt>
    <dgm:pt modelId="{2BC12682-2BC1-D741-AF7B-E86234183545}" type="parTrans" cxnId="{4EEE3462-4547-C74B-A198-7EB96DA11B9C}">
      <dgm:prSet/>
      <dgm:spPr/>
      <dgm:t>
        <a:bodyPr/>
        <a:lstStyle/>
        <a:p>
          <a:endParaRPr lang="en-US"/>
        </a:p>
      </dgm:t>
    </dgm:pt>
    <dgm:pt modelId="{CF3B4036-0044-004E-BEE1-50EA9FAF1ECA}" type="sibTrans" cxnId="{4EEE3462-4547-C74B-A198-7EB96DA11B9C}">
      <dgm:prSet/>
      <dgm:spPr/>
      <dgm:t>
        <a:bodyPr/>
        <a:lstStyle/>
        <a:p>
          <a:endParaRPr lang="en-US"/>
        </a:p>
      </dgm:t>
    </dgm:pt>
    <dgm:pt modelId="{1B197436-11F1-4F4F-8DA1-393A66B96044}">
      <dgm:prSet phldrT="[Text]" custT="1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sz="1200" dirty="0">
              <a:solidFill>
                <a:schemeClr val="bg1"/>
              </a:solidFill>
            </a:rPr>
            <a:t>Receive pre-visit feedback from the visiting team</a:t>
          </a:r>
        </a:p>
      </dgm:t>
    </dgm:pt>
    <dgm:pt modelId="{653E9C07-829C-3E4D-9007-625C79077AA3}" type="parTrans" cxnId="{FCF53F88-1B57-814D-8E94-221F5D2FFDB0}">
      <dgm:prSet/>
      <dgm:spPr/>
      <dgm:t>
        <a:bodyPr/>
        <a:lstStyle/>
        <a:p>
          <a:endParaRPr lang="en-US"/>
        </a:p>
      </dgm:t>
    </dgm:pt>
    <dgm:pt modelId="{8919C4CD-23B3-BC4C-8381-149BC28F20BC}" type="sibTrans" cxnId="{FCF53F88-1B57-814D-8E94-221F5D2FFDB0}">
      <dgm:prSet/>
      <dgm:spPr/>
      <dgm:t>
        <a:bodyPr/>
        <a:lstStyle/>
        <a:p>
          <a:endParaRPr lang="en-US"/>
        </a:p>
      </dgm:t>
    </dgm:pt>
    <dgm:pt modelId="{9605FC47-9195-0C4A-9200-2785DC0CF62B}">
      <dgm:prSet phldrT="[Text]" custT="1"/>
      <dgm:spPr/>
      <dgm:t>
        <a:bodyPr/>
        <a:lstStyle/>
        <a:p>
          <a:r>
            <a:rPr lang="en-US" sz="1200" dirty="0"/>
            <a:t>Fall 2023</a:t>
          </a:r>
        </a:p>
      </dgm:t>
    </dgm:pt>
    <dgm:pt modelId="{F8941B30-2B01-2E40-95D0-CEE8B560D43E}" type="parTrans" cxnId="{9F3BCF5D-26C8-B442-A161-18067C768C5B}">
      <dgm:prSet/>
      <dgm:spPr/>
      <dgm:t>
        <a:bodyPr/>
        <a:lstStyle/>
        <a:p>
          <a:endParaRPr lang="en-US"/>
        </a:p>
      </dgm:t>
    </dgm:pt>
    <dgm:pt modelId="{D5A57AEF-3705-7746-833D-5AB4D02519CB}" type="sibTrans" cxnId="{9F3BCF5D-26C8-B442-A161-18067C768C5B}">
      <dgm:prSet/>
      <dgm:spPr/>
      <dgm:t>
        <a:bodyPr/>
        <a:lstStyle/>
        <a:p>
          <a:endParaRPr lang="en-US"/>
        </a:p>
      </dgm:t>
    </dgm:pt>
    <dgm:pt modelId="{AF07D77D-4575-EC4B-BA9A-7CEF657F0826}">
      <dgm:prSet phldrT="[Text]" custT="1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sz="1200" dirty="0">
              <a:solidFill>
                <a:schemeClr val="bg1"/>
              </a:solidFill>
            </a:rPr>
            <a:t>ACCJC Visit to the College</a:t>
          </a:r>
        </a:p>
      </dgm:t>
    </dgm:pt>
    <dgm:pt modelId="{03A6E33A-7BAC-034A-A113-C786964523BA}" type="parTrans" cxnId="{BEF73201-862F-5748-BC3D-F0DA8A2DF6E7}">
      <dgm:prSet/>
      <dgm:spPr/>
      <dgm:t>
        <a:bodyPr/>
        <a:lstStyle/>
        <a:p>
          <a:endParaRPr lang="en-US"/>
        </a:p>
      </dgm:t>
    </dgm:pt>
    <dgm:pt modelId="{A19BD661-7137-0745-A6BD-EDC38160AC3D}" type="sibTrans" cxnId="{BEF73201-862F-5748-BC3D-F0DA8A2DF6E7}">
      <dgm:prSet/>
      <dgm:spPr/>
      <dgm:t>
        <a:bodyPr/>
        <a:lstStyle/>
        <a:p>
          <a:endParaRPr lang="en-US"/>
        </a:p>
      </dgm:t>
    </dgm:pt>
    <dgm:pt modelId="{29320BEE-1A1E-2B4A-897C-52F2FEA2CA8B}">
      <dgm:prSet custT="1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sz="1200">
              <a:solidFill>
                <a:schemeClr val="bg1"/>
              </a:solidFill>
            </a:rPr>
            <a:t>Prepare for the Fall 2023 visit</a:t>
          </a:r>
          <a:endParaRPr lang="en-US" sz="1200" dirty="0">
            <a:solidFill>
              <a:schemeClr val="bg1"/>
            </a:solidFill>
          </a:endParaRPr>
        </a:p>
      </dgm:t>
    </dgm:pt>
    <dgm:pt modelId="{1A6850FA-D1EB-014D-A05F-F0EDA59D3F7E}" type="parTrans" cxnId="{9FFD6DC8-28C8-A549-B9C6-1E8CD372F1D4}">
      <dgm:prSet/>
      <dgm:spPr/>
      <dgm:t>
        <a:bodyPr/>
        <a:lstStyle/>
        <a:p>
          <a:endParaRPr lang="en-US"/>
        </a:p>
      </dgm:t>
    </dgm:pt>
    <dgm:pt modelId="{FA97ACD0-1C09-3F46-B19F-59476CD4DA6E}" type="sibTrans" cxnId="{9FFD6DC8-28C8-A549-B9C6-1E8CD372F1D4}">
      <dgm:prSet/>
      <dgm:spPr/>
      <dgm:t>
        <a:bodyPr/>
        <a:lstStyle/>
        <a:p>
          <a:endParaRPr lang="en-US"/>
        </a:p>
      </dgm:t>
    </dgm:pt>
    <dgm:pt modelId="{22E666C3-1199-794D-BAC2-80293549A392}">
      <dgm:prSet custT="1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sz="1200" dirty="0">
              <a:solidFill>
                <a:schemeClr val="bg1"/>
              </a:solidFill>
            </a:rPr>
            <a:t>Respond and address to core inquiry areas</a:t>
          </a:r>
        </a:p>
      </dgm:t>
    </dgm:pt>
    <dgm:pt modelId="{C92DF552-5351-2C4D-A52B-543F70AD2E9C}" type="parTrans" cxnId="{1C17BA50-3304-394F-872A-D51A514FF797}">
      <dgm:prSet/>
      <dgm:spPr/>
      <dgm:t>
        <a:bodyPr/>
        <a:lstStyle/>
        <a:p>
          <a:endParaRPr lang="en-US"/>
        </a:p>
      </dgm:t>
    </dgm:pt>
    <dgm:pt modelId="{15109E4B-0300-2D43-AD98-8E13ED53416F}" type="sibTrans" cxnId="{1C17BA50-3304-394F-872A-D51A514FF797}">
      <dgm:prSet/>
      <dgm:spPr/>
      <dgm:t>
        <a:bodyPr/>
        <a:lstStyle/>
        <a:p>
          <a:endParaRPr lang="en-US"/>
        </a:p>
      </dgm:t>
    </dgm:pt>
    <dgm:pt modelId="{9469133F-9D9C-B04E-A7E9-9823C7F04915}" type="pres">
      <dgm:prSet presAssocID="{68584DAA-C7DE-9C4B-B2D4-50B026F90D06}" presName="Name0" presStyleCnt="0">
        <dgm:presLayoutVars>
          <dgm:dir/>
          <dgm:animLvl val="lvl"/>
          <dgm:resizeHandles val="exact"/>
        </dgm:presLayoutVars>
      </dgm:prSet>
      <dgm:spPr/>
    </dgm:pt>
    <dgm:pt modelId="{25E1E8D4-F5E7-2548-88E4-7E710954FAC8}" type="pres">
      <dgm:prSet presAssocID="{BBAFDC73-4AAA-0749-9AF6-F4B0BA35279C}" presName="composite" presStyleCnt="0"/>
      <dgm:spPr/>
    </dgm:pt>
    <dgm:pt modelId="{6B72D21F-3523-244D-B5C5-F2D56467F6C1}" type="pres">
      <dgm:prSet presAssocID="{BBAFDC73-4AAA-0749-9AF6-F4B0BA35279C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B4C497F-919E-094E-8AD6-259FBD4ACA3C}" type="pres">
      <dgm:prSet presAssocID="{BBAFDC73-4AAA-0749-9AF6-F4B0BA35279C}" presName="desTx" presStyleLbl="revTx" presStyleIdx="0" presStyleCnt="2">
        <dgm:presLayoutVars>
          <dgm:bulletEnabled val="1"/>
        </dgm:presLayoutVars>
      </dgm:prSet>
      <dgm:spPr/>
    </dgm:pt>
    <dgm:pt modelId="{4173B3EC-E3BB-3047-ABE8-C081AD44EF76}" type="pres">
      <dgm:prSet presAssocID="{CF3B4036-0044-004E-BEE1-50EA9FAF1ECA}" presName="space" presStyleCnt="0"/>
      <dgm:spPr/>
    </dgm:pt>
    <dgm:pt modelId="{8581749D-D433-6149-B568-99E44C13297F}" type="pres">
      <dgm:prSet presAssocID="{9605FC47-9195-0C4A-9200-2785DC0CF62B}" presName="composite" presStyleCnt="0"/>
      <dgm:spPr/>
    </dgm:pt>
    <dgm:pt modelId="{2A65B511-6B9B-E54E-8B50-2A5B6860E01A}" type="pres">
      <dgm:prSet presAssocID="{9605FC47-9195-0C4A-9200-2785DC0CF62B}" presName="parTx" presStyleLbl="node1" presStyleIdx="1" presStyleCnt="2" custScaleX="96754" custLinFactNeighborX="5711" custLinFactNeighborY="-150">
        <dgm:presLayoutVars>
          <dgm:chMax val="0"/>
          <dgm:chPref val="0"/>
          <dgm:bulletEnabled val="1"/>
        </dgm:presLayoutVars>
      </dgm:prSet>
      <dgm:spPr/>
    </dgm:pt>
    <dgm:pt modelId="{82FDBB9D-64FB-0B4E-B0CC-038675AEE197}" type="pres">
      <dgm:prSet presAssocID="{9605FC47-9195-0C4A-9200-2785DC0CF62B}" presName="desTx" presStyleLbl="revTx" presStyleIdx="1" presStyleCnt="2">
        <dgm:presLayoutVars>
          <dgm:bulletEnabled val="1"/>
        </dgm:presLayoutVars>
      </dgm:prSet>
      <dgm:spPr/>
    </dgm:pt>
  </dgm:ptLst>
  <dgm:cxnLst>
    <dgm:cxn modelId="{BEF73201-862F-5748-BC3D-F0DA8A2DF6E7}" srcId="{9605FC47-9195-0C4A-9200-2785DC0CF62B}" destId="{AF07D77D-4575-EC4B-BA9A-7CEF657F0826}" srcOrd="0" destOrd="0" parTransId="{03A6E33A-7BAC-034A-A113-C786964523BA}" sibTransId="{A19BD661-7137-0745-A6BD-EDC38160AC3D}"/>
    <dgm:cxn modelId="{48BB250A-88ED-D548-AE63-DBBA4363AEB5}" type="presOf" srcId="{68584DAA-C7DE-9C4B-B2D4-50B026F90D06}" destId="{9469133F-9D9C-B04E-A7E9-9823C7F04915}" srcOrd="0" destOrd="0" presId="urn:microsoft.com/office/officeart/2005/8/layout/chevron1"/>
    <dgm:cxn modelId="{9F3BCF5D-26C8-B442-A161-18067C768C5B}" srcId="{68584DAA-C7DE-9C4B-B2D4-50B026F90D06}" destId="{9605FC47-9195-0C4A-9200-2785DC0CF62B}" srcOrd="1" destOrd="0" parTransId="{F8941B30-2B01-2E40-95D0-CEE8B560D43E}" sibTransId="{D5A57AEF-3705-7746-833D-5AB4D02519CB}"/>
    <dgm:cxn modelId="{4EEE3462-4547-C74B-A198-7EB96DA11B9C}" srcId="{68584DAA-C7DE-9C4B-B2D4-50B026F90D06}" destId="{BBAFDC73-4AAA-0749-9AF6-F4B0BA35279C}" srcOrd="0" destOrd="0" parTransId="{2BC12682-2BC1-D741-AF7B-E86234183545}" sibTransId="{CF3B4036-0044-004E-BEE1-50EA9FAF1ECA}"/>
    <dgm:cxn modelId="{1C17BA50-3304-394F-872A-D51A514FF797}" srcId="{BBAFDC73-4AAA-0749-9AF6-F4B0BA35279C}" destId="{22E666C3-1199-794D-BAC2-80293549A392}" srcOrd="1" destOrd="0" parTransId="{C92DF552-5351-2C4D-A52B-543F70AD2E9C}" sibTransId="{15109E4B-0300-2D43-AD98-8E13ED53416F}"/>
    <dgm:cxn modelId="{83443972-A283-1547-969F-94A9A79D8FE0}" type="presOf" srcId="{22E666C3-1199-794D-BAC2-80293549A392}" destId="{8B4C497F-919E-094E-8AD6-259FBD4ACA3C}" srcOrd="0" destOrd="1" presId="urn:microsoft.com/office/officeart/2005/8/layout/chevron1"/>
    <dgm:cxn modelId="{4F660559-0AE3-F64E-9D4F-4CF2C191EAE4}" type="presOf" srcId="{AF07D77D-4575-EC4B-BA9A-7CEF657F0826}" destId="{82FDBB9D-64FB-0B4E-B0CC-038675AEE197}" srcOrd="0" destOrd="0" presId="urn:microsoft.com/office/officeart/2005/8/layout/chevron1"/>
    <dgm:cxn modelId="{7EA29B86-6C40-B74C-9066-C05EDD5EE130}" type="presOf" srcId="{1B197436-11F1-4F4F-8DA1-393A66B96044}" destId="{8B4C497F-919E-094E-8AD6-259FBD4ACA3C}" srcOrd="0" destOrd="0" presId="urn:microsoft.com/office/officeart/2005/8/layout/chevron1"/>
    <dgm:cxn modelId="{FCF53F88-1B57-814D-8E94-221F5D2FFDB0}" srcId="{BBAFDC73-4AAA-0749-9AF6-F4B0BA35279C}" destId="{1B197436-11F1-4F4F-8DA1-393A66B96044}" srcOrd="0" destOrd="0" parTransId="{653E9C07-829C-3E4D-9007-625C79077AA3}" sibTransId="{8919C4CD-23B3-BC4C-8381-149BC28F20BC}"/>
    <dgm:cxn modelId="{80A48CBC-F497-8642-8C29-DE8F5E0ED316}" type="presOf" srcId="{29320BEE-1A1E-2B4A-897C-52F2FEA2CA8B}" destId="{8B4C497F-919E-094E-8AD6-259FBD4ACA3C}" srcOrd="0" destOrd="2" presId="urn:microsoft.com/office/officeart/2005/8/layout/chevron1"/>
    <dgm:cxn modelId="{D98537C1-7DEB-234B-9BC9-6196EBA2B5BD}" type="presOf" srcId="{9605FC47-9195-0C4A-9200-2785DC0CF62B}" destId="{2A65B511-6B9B-E54E-8B50-2A5B6860E01A}" srcOrd="0" destOrd="0" presId="urn:microsoft.com/office/officeart/2005/8/layout/chevron1"/>
    <dgm:cxn modelId="{9FFD6DC8-28C8-A549-B9C6-1E8CD372F1D4}" srcId="{BBAFDC73-4AAA-0749-9AF6-F4B0BA35279C}" destId="{29320BEE-1A1E-2B4A-897C-52F2FEA2CA8B}" srcOrd="2" destOrd="0" parTransId="{1A6850FA-D1EB-014D-A05F-F0EDA59D3F7E}" sibTransId="{FA97ACD0-1C09-3F46-B19F-59476CD4DA6E}"/>
    <dgm:cxn modelId="{9DB358EB-6181-784A-8AC2-9BB51F020E30}" type="presOf" srcId="{BBAFDC73-4AAA-0749-9AF6-F4B0BA35279C}" destId="{6B72D21F-3523-244D-B5C5-F2D56467F6C1}" srcOrd="0" destOrd="0" presId="urn:microsoft.com/office/officeart/2005/8/layout/chevron1"/>
    <dgm:cxn modelId="{E10D7050-74BE-7E4E-9365-36F3F57C6E10}" type="presParOf" srcId="{9469133F-9D9C-B04E-A7E9-9823C7F04915}" destId="{25E1E8D4-F5E7-2548-88E4-7E710954FAC8}" srcOrd="0" destOrd="0" presId="urn:microsoft.com/office/officeart/2005/8/layout/chevron1"/>
    <dgm:cxn modelId="{EDF62A77-0531-6A4C-9855-7B39516D68F2}" type="presParOf" srcId="{25E1E8D4-F5E7-2548-88E4-7E710954FAC8}" destId="{6B72D21F-3523-244D-B5C5-F2D56467F6C1}" srcOrd="0" destOrd="0" presId="urn:microsoft.com/office/officeart/2005/8/layout/chevron1"/>
    <dgm:cxn modelId="{6DBB9F88-6E5E-6E42-ADB3-7196D8C33EB3}" type="presParOf" srcId="{25E1E8D4-F5E7-2548-88E4-7E710954FAC8}" destId="{8B4C497F-919E-094E-8AD6-259FBD4ACA3C}" srcOrd="1" destOrd="0" presId="urn:microsoft.com/office/officeart/2005/8/layout/chevron1"/>
    <dgm:cxn modelId="{EB5AB118-05EF-0B40-B8C7-95DE970E2594}" type="presParOf" srcId="{9469133F-9D9C-B04E-A7E9-9823C7F04915}" destId="{4173B3EC-E3BB-3047-ABE8-C081AD44EF76}" srcOrd="1" destOrd="0" presId="urn:microsoft.com/office/officeart/2005/8/layout/chevron1"/>
    <dgm:cxn modelId="{2586CDFA-74BC-6E4D-9A02-817440654801}" type="presParOf" srcId="{9469133F-9D9C-B04E-A7E9-9823C7F04915}" destId="{8581749D-D433-6149-B568-99E44C13297F}" srcOrd="2" destOrd="0" presId="urn:microsoft.com/office/officeart/2005/8/layout/chevron1"/>
    <dgm:cxn modelId="{BBBAF8F6-323C-FC4C-9D28-D88D6CB32D48}" type="presParOf" srcId="{8581749D-D433-6149-B568-99E44C13297F}" destId="{2A65B511-6B9B-E54E-8B50-2A5B6860E01A}" srcOrd="0" destOrd="0" presId="urn:microsoft.com/office/officeart/2005/8/layout/chevron1"/>
    <dgm:cxn modelId="{D6209097-EE1D-0F4D-AD22-EFEB43F5D041}" type="presParOf" srcId="{8581749D-D433-6149-B568-99E44C13297F}" destId="{82FDBB9D-64FB-0B4E-B0CC-038675AEE19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84DAA-C7DE-9C4B-B2D4-50B026F90D06}" type="doc">
      <dgm:prSet loTypeId="urn:microsoft.com/office/officeart/2005/8/layout/chevron1" loCatId="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AFDC73-4AAA-0749-9AF6-F4B0BA35279C}">
      <dgm:prSet phldrT="[Text]"/>
      <dgm:spPr/>
      <dgm:t>
        <a:bodyPr/>
        <a:lstStyle/>
        <a:p>
          <a:r>
            <a:rPr lang="en-US" dirty="0"/>
            <a:t>Spring 2021</a:t>
          </a:r>
        </a:p>
      </dgm:t>
    </dgm:pt>
    <dgm:pt modelId="{2BC12682-2BC1-D741-AF7B-E86234183545}" type="parTrans" cxnId="{4EEE3462-4547-C74B-A198-7EB96DA11B9C}">
      <dgm:prSet/>
      <dgm:spPr/>
      <dgm:t>
        <a:bodyPr/>
        <a:lstStyle/>
        <a:p>
          <a:endParaRPr lang="en-US"/>
        </a:p>
      </dgm:t>
    </dgm:pt>
    <dgm:pt modelId="{CF3B4036-0044-004E-BEE1-50EA9FAF1ECA}" type="sibTrans" cxnId="{4EEE3462-4547-C74B-A198-7EB96DA11B9C}">
      <dgm:prSet/>
      <dgm:spPr/>
      <dgm:t>
        <a:bodyPr/>
        <a:lstStyle/>
        <a:p>
          <a:endParaRPr lang="en-US"/>
        </a:p>
      </dgm:t>
    </dgm:pt>
    <dgm:pt modelId="{1B197436-11F1-4F4F-8DA1-393A66B96044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ACCJC ISER Training</a:t>
          </a:r>
        </a:p>
      </dgm:t>
    </dgm:pt>
    <dgm:pt modelId="{653E9C07-829C-3E4D-9007-625C79077AA3}" type="parTrans" cxnId="{FCF53F88-1B57-814D-8E94-221F5D2FFDB0}">
      <dgm:prSet/>
      <dgm:spPr/>
      <dgm:t>
        <a:bodyPr/>
        <a:lstStyle/>
        <a:p>
          <a:endParaRPr lang="en-US"/>
        </a:p>
      </dgm:t>
    </dgm:pt>
    <dgm:pt modelId="{8919C4CD-23B3-BC4C-8381-149BC28F20BC}" type="sibTrans" cxnId="{FCF53F88-1B57-814D-8E94-221F5D2FFDB0}">
      <dgm:prSet/>
      <dgm:spPr/>
      <dgm:t>
        <a:bodyPr/>
        <a:lstStyle/>
        <a:p>
          <a:endParaRPr lang="en-US"/>
        </a:p>
      </dgm:t>
    </dgm:pt>
    <dgm:pt modelId="{9605FC47-9195-0C4A-9200-2785DC0CF62B}">
      <dgm:prSet phldrT="[Text]"/>
      <dgm:spPr/>
      <dgm:t>
        <a:bodyPr/>
        <a:lstStyle/>
        <a:p>
          <a:r>
            <a:rPr lang="en-US" dirty="0"/>
            <a:t>Summer 2021</a:t>
          </a:r>
        </a:p>
      </dgm:t>
    </dgm:pt>
    <dgm:pt modelId="{F8941B30-2B01-2E40-95D0-CEE8B560D43E}" type="parTrans" cxnId="{9F3BCF5D-26C8-B442-A161-18067C768C5B}">
      <dgm:prSet/>
      <dgm:spPr/>
      <dgm:t>
        <a:bodyPr/>
        <a:lstStyle/>
        <a:p>
          <a:endParaRPr lang="en-US"/>
        </a:p>
      </dgm:t>
    </dgm:pt>
    <dgm:pt modelId="{D5A57AEF-3705-7746-833D-5AB4D02519CB}" type="sibTrans" cxnId="{9F3BCF5D-26C8-B442-A161-18067C768C5B}">
      <dgm:prSet/>
      <dgm:spPr/>
      <dgm:t>
        <a:bodyPr/>
        <a:lstStyle/>
        <a:p>
          <a:endParaRPr lang="en-US"/>
        </a:p>
      </dgm:t>
    </dgm:pt>
    <dgm:pt modelId="{AF07D77D-4575-EC4B-BA9A-7CEF657F0826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College-wide ISER Communiqué</a:t>
          </a:r>
        </a:p>
      </dgm:t>
    </dgm:pt>
    <dgm:pt modelId="{03A6E33A-7BAC-034A-A113-C786964523BA}" type="parTrans" cxnId="{BEF73201-862F-5748-BC3D-F0DA8A2DF6E7}">
      <dgm:prSet/>
      <dgm:spPr/>
      <dgm:t>
        <a:bodyPr/>
        <a:lstStyle/>
        <a:p>
          <a:endParaRPr lang="en-US"/>
        </a:p>
      </dgm:t>
    </dgm:pt>
    <dgm:pt modelId="{A19BD661-7137-0745-A6BD-EDC38160AC3D}" type="sibTrans" cxnId="{BEF73201-862F-5748-BC3D-F0DA8A2DF6E7}">
      <dgm:prSet/>
      <dgm:spPr/>
      <dgm:t>
        <a:bodyPr/>
        <a:lstStyle/>
        <a:p>
          <a:endParaRPr lang="en-US"/>
        </a:p>
      </dgm:t>
    </dgm:pt>
    <dgm:pt modelId="{17A608D6-4C39-C645-B21E-CE63263BC92B}">
      <dgm:prSet phldrT="[Text]"/>
      <dgm:spPr/>
      <dgm:t>
        <a:bodyPr/>
        <a:lstStyle/>
        <a:p>
          <a:r>
            <a:rPr lang="en-US"/>
            <a:t>Fall 2021</a:t>
          </a:r>
        </a:p>
      </dgm:t>
    </dgm:pt>
    <dgm:pt modelId="{F3B7BEF6-0C24-B54D-9FD3-9635D34DBBD9}" type="parTrans" cxnId="{7CCA6300-5574-5447-917C-A9E2D5077163}">
      <dgm:prSet/>
      <dgm:spPr/>
      <dgm:t>
        <a:bodyPr/>
        <a:lstStyle/>
        <a:p>
          <a:endParaRPr lang="en-US"/>
        </a:p>
      </dgm:t>
    </dgm:pt>
    <dgm:pt modelId="{FCA3338A-E418-1841-9422-96FC24045DB4}" type="sibTrans" cxnId="{7CCA6300-5574-5447-917C-A9E2D5077163}">
      <dgm:prSet/>
      <dgm:spPr/>
      <dgm:t>
        <a:bodyPr/>
        <a:lstStyle/>
        <a:p>
          <a:endParaRPr lang="en-US"/>
        </a:p>
      </dgm:t>
    </dgm:pt>
    <dgm:pt modelId="{960CF460-1B55-A448-AC81-8FE2BE18DF6E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College-wide ISER Communiqué</a:t>
          </a:r>
        </a:p>
      </dgm:t>
    </dgm:pt>
    <dgm:pt modelId="{0D0FF6E9-0C1C-BF4C-B774-4A142743B017}" type="parTrans" cxnId="{7AD5D035-2989-CF4C-89DC-9B33A3D210DE}">
      <dgm:prSet/>
      <dgm:spPr/>
      <dgm:t>
        <a:bodyPr/>
        <a:lstStyle/>
        <a:p>
          <a:endParaRPr lang="en-US"/>
        </a:p>
      </dgm:t>
    </dgm:pt>
    <dgm:pt modelId="{D3A7F8AB-DF8B-EF4D-A8F4-D88827EED14F}" type="sibTrans" cxnId="{7AD5D035-2989-CF4C-89DC-9B33A3D210DE}">
      <dgm:prSet/>
      <dgm:spPr/>
      <dgm:t>
        <a:bodyPr/>
        <a:lstStyle/>
        <a:p>
          <a:endParaRPr lang="en-US"/>
        </a:p>
      </dgm:t>
    </dgm:pt>
    <dgm:pt modelId="{BFED01EE-E95E-4F4D-8544-FF80457388F3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Identification of ISER Editor</a:t>
          </a:r>
        </a:p>
      </dgm:t>
    </dgm:pt>
    <dgm:pt modelId="{519B79D1-AACA-4EB6-AB6E-6DB2881A1532}" type="parTrans" cxnId="{40543A9A-849C-4D7F-8AC8-FF305711D892}">
      <dgm:prSet/>
      <dgm:spPr/>
      <dgm:t>
        <a:bodyPr/>
        <a:lstStyle/>
        <a:p>
          <a:endParaRPr lang="en-US"/>
        </a:p>
      </dgm:t>
    </dgm:pt>
    <dgm:pt modelId="{484CF998-6BD6-4834-A47E-51AE7FF2FAEC}" type="sibTrans" cxnId="{40543A9A-849C-4D7F-8AC8-FF305711D892}">
      <dgm:prSet/>
      <dgm:spPr/>
      <dgm:t>
        <a:bodyPr/>
        <a:lstStyle/>
        <a:p>
          <a:endParaRPr lang="en-US"/>
        </a:p>
      </dgm:t>
    </dgm:pt>
    <dgm:pt modelId="{78668306-5589-47D1-8E2F-9BD18D9E2008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Organization of Standard Teams</a:t>
          </a:r>
        </a:p>
      </dgm:t>
    </dgm:pt>
    <dgm:pt modelId="{FBB26327-A213-46B6-92AE-FCCC241400AD}" type="parTrans" cxnId="{7B55E690-CFB5-4607-820B-F185B5E4362D}">
      <dgm:prSet/>
      <dgm:spPr/>
      <dgm:t>
        <a:bodyPr/>
        <a:lstStyle/>
        <a:p>
          <a:endParaRPr lang="en-US"/>
        </a:p>
      </dgm:t>
    </dgm:pt>
    <dgm:pt modelId="{1793FB60-BF97-4DA2-8EB6-1170E3D5A9FF}" type="sibTrans" cxnId="{7B55E690-CFB5-4607-820B-F185B5E4362D}">
      <dgm:prSet/>
      <dgm:spPr/>
      <dgm:t>
        <a:bodyPr/>
        <a:lstStyle/>
        <a:p>
          <a:endParaRPr lang="en-US"/>
        </a:p>
      </dgm:t>
    </dgm:pt>
    <dgm:pt modelId="{10636450-92C2-446B-B22B-E88507A470E8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ISER Presentation and Information at IEC</a:t>
          </a:r>
        </a:p>
      </dgm:t>
    </dgm:pt>
    <dgm:pt modelId="{EBE9DDE5-477B-4B37-80F6-3A74CACCF76E}" type="parTrans" cxnId="{A0EDFA8B-3D19-45AF-8658-06B5DE9F6D38}">
      <dgm:prSet/>
      <dgm:spPr/>
      <dgm:t>
        <a:bodyPr/>
        <a:lstStyle/>
        <a:p>
          <a:endParaRPr lang="en-US"/>
        </a:p>
      </dgm:t>
    </dgm:pt>
    <dgm:pt modelId="{812BE205-7251-4FC1-87CF-5DC565B11396}" type="sibTrans" cxnId="{A0EDFA8B-3D19-45AF-8658-06B5DE9F6D38}">
      <dgm:prSet/>
      <dgm:spPr/>
      <dgm:t>
        <a:bodyPr/>
        <a:lstStyle/>
        <a:p>
          <a:endParaRPr lang="en-US"/>
        </a:p>
      </dgm:t>
    </dgm:pt>
    <dgm:pt modelId="{D2DDBACF-262C-4AA4-8412-486612AE145A}">
      <dgm:prSet phldrT="[Text]"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 Standards Reviews &amp; Gap Analysis</a:t>
          </a:r>
        </a:p>
      </dgm:t>
    </dgm:pt>
    <dgm:pt modelId="{78048122-2171-454D-B111-339F49B44195}" type="parTrans" cxnId="{F1AC5A11-016D-4163-A866-AA5CED97B5FC}">
      <dgm:prSet/>
      <dgm:spPr/>
      <dgm:t>
        <a:bodyPr/>
        <a:lstStyle/>
        <a:p>
          <a:endParaRPr lang="en-US"/>
        </a:p>
      </dgm:t>
    </dgm:pt>
    <dgm:pt modelId="{52809D91-5021-4044-9D91-0D4395C24DC3}" type="sibTrans" cxnId="{F1AC5A11-016D-4163-A866-AA5CED97B5FC}">
      <dgm:prSet/>
      <dgm:spPr/>
      <dgm:t>
        <a:bodyPr/>
        <a:lstStyle/>
        <a:p>
          <a:endParaRPr lang="en-US"/>
        </a:p>
      </dgm:t>
    </dgm:pt>
    <dgm:pt modelId="{9DF5A065-1A39-8E45-9A2B-D2FA9620822A}" type="pres">
      <dgm:prSet presAssocID="{68584DAA-C7DE-9C4B-B2D4-50B026F90D06}" presName="Name0" presStyleCnt="0">
        <dgm:presLayoutVars>
          <dgm:dir/>
          <dgm:animLvl val="lvl"/>
          <dgm:resizeHandles val="exact"/>
        </dgm:presLayoutVars>
      </dgm:prSet>
      <dgm:spPr/>
    </dgm:pt>
    <dgm:pt modelId="{ED381D14-FD61-6545-AF17-F13081A67222}" type="pres">
      <dgm:prSet presAssocID="{BBAFDC73-4AAA-0749-9AF6-F4B0BA35279C}" presName="composite" presStyleCnt="0"/>
      <dgm:spPr/>
    </dgm:pt>
    <dgm:pt modelId="{E2133C2F-B11F-5244-BFB8-F174E4B0918F}" type="pres">
      <dgm:prSet presAssocID="{BBAFDC73-4AAA-0749-9AF6-F4B0BA35279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D78E771-F293-2443-9B2C-F98ACCACAD26}" type="pres">
      <dgm:prSet presAssocID="{BBAFDC73-4AAA-0749-9AF6-F4B0BA35279C}" presName="desTx" presStyleLbl="revTx" presStyleIdx="0" presStyleCnt="3">
        <dgm:presLayoutVars>
          <dgm:bulletEnabled val="1"/>
        </dgm:presLayoutVars>
      </dgm:prSet>
      <dgm:spPr/>
    </dgm:pt>
    <dgm:pt modelId="{DEA96623-5664-F042-8637-838DECB6ED9C}" type="pres">
      <dgm:prSet presAssocID="{CF3B4036-0044-004E-BEE1-50EA9FAF1ECA}" presName="space" presStyleCnt="0"/>
      <dgm:spPr/>
    </dgm:pt>
    <dgm:pt modelId="{3CFB0AA8-35DC-834F-B5C4-794A7D42DA9C}" type="pres">
      <dgm:prSet presAssocID="{9605FC47-9195-0C4A-9200-2785DC0CF62B}" presName="composite" presStyleCnt="0"/>
      <dgm:spPr/>
    </dgm:pt>
    <dgm:pt modelId="{91F8AE92-1B03-2F49-B127-3783E8314329}" type="pres">
      <dgm:prSet presAssocID="{9605FC47-9195-0C4A-9200-2785DC0CF62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E5B879-D610-D34A-BC0A-EE325FA8144F}" type="pres">
      <dgm:prSet presAssocID="{9605FC47-9195-0C4A-9200-2785DC0CF62B}" presName="desTx" presStyleLbl="revTx" presStyleIdx="1" presStyleCnt="3">
        <dgm:presLayoutVars>
          <dgm:bulletEnabled val="1"/>
        </dgm:presLayoutVars>
      </dgm:prSet>
      <dgm:spPr/>
    </dgm:pt>
    <dgm:pt modelId="{CE2E54F1-6464-D741-80B7-BCA859516A1C}" type="pres">
      <dgm:prSet presAssocID="{D5A57AEF-3705-7746-833D-5AB4D02519CB}" presName="space" presStyleCnt="0"/>
      <dgm:spPr/>
    </dgm:pt>
    <dgm:pt modelId="{851784E1-7A8A-874A-AADA-7BB1B02E6DC5}" type="pres">
      <dgm:prSet presAssocID="{17A608D6-4C39-C645-B21E-CE63263BC92B}" presName="composite" presStyleCnt="0"/>
      <dgm:spPr/>
    </dgm:pt>
    <dgm:pt modelId="{2ADD2D5F-8DBF-9041-8116-EAF17D7A9340}" type="pres">
      <dgm:prSet presAssocID="{17A608D6-4C39-C645-B21E-CE63263BC92B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AF17194-A4B9-8B45-88B0-07E80F016F05}" type="pres">
      <dgm:prSet presAssocID="{17A608D6-4C39-C645-B21E-CE63263BC92B}" presName="desTx" presStyleLbl="revTx" presStyleIdx="2" presStyleCnt="3">
        <dgm:presLayoutVars>
          <dgm:bulletEnabled val="1"/>
        </dgm:presLayoutVars>
      </dgm:prSet>
      <dgm:spPr/>
    </dgm:pt>
  </dgm:ptLst>
  <dgm:cxnLst>
    <dgm:cxn modelId="{7CCA6300-5574-5447-917C-A9E2D5077163}" srcId="{68584DAA-C7DE-9C4B-B2D4-50B026F90D06}" destId="{17A608D6-4C39-C645-B21E-CE63263BC92B}" srcOrd="2" destOrd="0" parTransId="{F3B7BEF6-0C24-B54D-9FD3-9635D34DBBD9}" sibTransId="{FCA3338A-E418-1841-9422-96FC24045DB4}"/>
    <dgm:cxn modelId="{BEF73201-862F-5748-BC3D-F0DA8A2DF6E7}" srcId="{9605FC47-9195-0C4A-9200-2785DC0CF62B}" destId="{AF07D77D-4575-EC4B-BA9A-7CEF657F0826}" srcOrd="0" destOrd="0" parTransId="{03A6E33A-7BAC-034A-A113-C786964523BA}" sibTransId="{A19BD661-7137-0745-A6BD-EDC38160AC3D}"/>
    <dgm:cxn modelId="{6063CF03-85D3-4C4E-BE76-06449C2347AB}" type="presOf" srcId="{17A608D6-4C39-C645-B21E-CE63263BC92B}" destId="{2ADD2D5F-8DBF-9041-8116-EAF17D7A9340}" srcOrd="0" destOrd="0" presId="urn:microsoft.com/office/officeart/2005/8/layout/chevron1"/>
    <dgm:cxn modelId="{BAB4BE08-0B26-49DF-B8D0-B959461F92F8}" type="presOf" srcId="{BFED01EE-E95E-4F4D-8544-FF80457388F3}" destId="{E7E5B879-D610-D34A-BC0A-EE325FA8144F}" srcOrd="0" destOrd="1" presId="urn:microsoft.com/office/officeart/2005/8/layout/chevron1"/>
    <dgm:cxn modelId="{F1AC5A11-016D-4163-A866-AA5CED97B5FC}" srcId="{9605FC47-9195-0C4A-9200-2785DC0CF62B}" destId="{D2DDBACF-262C-4AA4-8412-486612AE145A}" srcOrd="3" destOrd="0" parTransId="{78048122-2171-454D-B111-339F49B44195}" sibTransId="{52809D91-5021-4044-9D91-0D4395C24DC3}"/>
    <dgm:cxn modelId="{7AD5D035-2989-CF4C-89DC-9B33A3D210DE}" srcId="{17A608D6-4C39-C645-B21E-CE63263BC92B}" destId="{960CF460-1B55-A448-AC81-8FE2BE18DF6E}" srcOrd="0" destOrd="0" parTransId="{0D0FF6E9-0C1C-BF4C-B774-4A142743B017}" sibTransId="{D3A7F8AB-DF8B-EF4D-A8F4-D88827EED14F}"/>
    <dgm:cxn modelId="{9F3BCF5D-26C8-B442-A161-18067C768C5B}" srcId="{68584DAA-C7DE-9C4B-B2D4-50B026F90D06}" destId="{9605FC47-9195-0C4A-9200-2785DC0CF62B}" srcOrd="1" destOrd="0" parTransId="{F8941B30-2B01-2E40-95D0-CEE8B560D43E}" sibTransId="{D5A57AEF-3705-7746-833D-5AB4D02519CB}"/>
    <dgm:cxn modelId="{4EEE3462-4547-C74B-A198-7EB96DA11B9C}" srcId="{68584DAA-C7DE-9C4B-B2D4-50B026F90D06}" destId="{BBAFDC73-4AAA-0749-9AF6-F4B0BA35279C}" srcOrd="0" destOrd="0" parTransId="{2BC12682-2BC1-D741-AF7B-E86234183545}" sibTransId="{CF3B4036-0044-004E-BEE1-50EA9FAF1ECA}"/>
    <dgm:cxn modelId="{2199904B-C9F2-7C4F-BF41-0ECFE85D0E39}" type="presOf" srcId="{960CF460-1B55-A448-AC81-8FE2BE18DF6E}" destId="{5AF17194-A4B9-8B45-88B0-07E80F016F05}" srcOrd="0" destOrd="0" presId="urn:microsoft.com/office/officeart/2005/8/layout/chevron1"/>
    <dgm:cxn modelId="{1D9D3C4D-D632-B247-8247-B30A860080BD}" type="presOf" srcId="{BBAFDC73-4AAA-0749-9AF6-F4B0BA35279C}" destId="{E2133C2F-B11F-5244-BFB8-F174E4B0918F}" srcOrd="0" destOrd="0" presId="urn:microsoft.com/office/officeart/2005/8/layout/chevron1"/>
    <dgm:cxn modelId="{1D021572-3A8F-0745-B328-66982C9F0AEC}" type="presOf" srcId="{AF07D77D-4575-EC4B-BA9A-7CEF657F0826}" destId="{E7E5B879-D610-D34A-BC0A-EE325FA8144F}" srcOrd="0" destOrd="0" presId="urn:microsoft.com/office/officeart/2005/8/layout/chevron1"/>
    <dgm:cxn modelId="{136F6A7E-89EA-CA4B-995C-91057F489B11}" type="presOf" srcId="{9605FC47-9195-0C4A-9200-2785DC0CF62B}" destId="{91F8AE92-1B03-2F49-B127-3783E8314329}" srcOrd="0" destOrd="0" presId="urn:microsoft.com/office/officeart/2005/8/layout/chevron1"/>
    <dgm:cxn modelId="{A4773A85-83F6-4487-9C5C-229FE3C3107A}" type="presOf" srcId="{10636450-92C2-446B-B22B-E88507A470E8}" destId="{5AF17194-A4B9-8B45-88B0-07E80F016F05}" srcOrd="0" destOrd="1" presId="urn:microsoft.com/office/officeart/2005/8/layout/chevron1"/>
    <dgm:cxn modelId="{FCF53F88-1B57-814D-8E94-221F5D2FFDB0}" srcId="{BBAFDC73-4AAA-0749-9AF6-F4B0BA35279C}" destId="{1B197436-11F1-4F4F-8DA1-393A66B96044}" srcOrd="0" destOrd="0" parTransId="{653E9C07-829C-3E4D-9007-625C79077AA3}" sibTransId="{8919C4CD-23B3-BC4C-8381-149BC28F20BC}"/>
    <dgm:cxn modelId="{D00A4789-AE6A-47C2-9FD4-58A44C90CDBC}" type="presOf" srcId="{D2DDBACF-262C-4AA4-8412-486612AE145A}" destId="{E7E5B879-D610-D34A-BC0A-EE325FA8144F}" srcOrd="0" destOrd="3" presId="urn:microsoft.com/office/officeart/2005/8/layout/chevron1"/>
    <dgm:cxn modelId="{A0EDFA8B-3D19-45AF-8658-06B5DE9F6D38}" srcId="{17A608D6-4C39-C645-B21E-CE63263BC92B}" destId="{10636450-92C2-446B-B22B-E88507A470E8}" srcOrd="1" destOrd="0" parTransId="{EBE9DDE5-477B-4B37-80F6-3A74CACCF76E}" sibTransId="{812BE205-7251-4FC1-87CF-5DC565B11396}"/>
    <dgm:cxn modelId="{7B55E690-CFB5-4607-820B-F185B5E4362D}" srcId="{9605FC47-9195-0C4A-9200-2785DC0CF62B}" destId="{78668306-5589-47D1-8E2F-9BD18D9E2008}" srcOrd="2" destOrd="0" parTransId="{FBB26327-A213-46B6-92AE-FCCC241400AD}" sibTransId="{1793FB60-BF97-4DA2-8EB6-1170E3D5A9FF}"/>
    <dgm:cxn modelId="{8F248694-CBDA-C448-922F-E3D01ACC27E4}" type="presOf" srcId="{1B197436-11F1-4F4F-8DA1-393A66B96044}" destId="{0D78E771-F293-2443-9B2C-F98ACCACAD26}" srcOrd="0" destOrd="0" presId="urn:microsoft.com/office/officeart/2005/8/layout/chevron1"/>
    <dgm:cxn modelId="{40543A9A-849C-4D7F-8AC8-FF305711D892}" srcId="{9605FC47-9195-0C4A-9200-2785DC0CF62B}" destId="{BFED01EE-E95E-4F4D-8544-FF80457388F3}" srcOrd="1" destOrd="0" parTransId="{519B79D1-AACA-4EB6-AB6E-6DB2881A1532}" sibTransId="{484CF998-6BD6-4834-A47E-51AE7FF2FAEC}"/>
    <dgm:cxn modelId="{C555319E-F519-634D-947F-B2DB6255516F}" type="presOf" srcId="{68584DAA-C7DE-9C4B-B2D4-50B026F90D06}" destId="{9DF5A065-1A39-8E45-9A2B-D2FA9620822A}" srcOrd="0" destOrd="0" presId="urn:microsoft.com/office/officeart/2005/8/layout/chevron1"/>
    <dgm:cxn modelId="{DA765DA6-28F7-4BA7-B542-15EA2FDD2023}" type="presOf" srcId="{78668306-5589-47D1-8E2F-9BD18D9E2008}" destId="{E7E5B879-D610-D34A-BC0A-EE325FA8144F}" srcOrd="0" destOrd="2" presId="urn:microsoft.com/office/officeart/2005/8/layout/chevron1"/>
    <dgm:cxn modelId="{9E456F34-5A9A-FB4C-996C-E85013CBB53C}" type="presParOf" srcId="{9DF5A065-1A39-8E45-9A2B-D2FA9620822A}" destId="{ED381D14-FD61-6545-AF17-F13081A67222}" srcOrd="0" destOrd="0" presId="urn:microsoft.com/office/officeart/2005/8/layout/chevron1"/>
    <dgm:cxn modelId="{7048B1EF-3B34-DF49-8552-52AB318326F3}" type="presParOf" srcId="{ED381D14-FD61-6545-AF17-F13081A67222}" destId="{E2133C2F-B11F-5244-BFB8-F174E4B0918F}" srcOrd="0" destOrd="0" presId="urn:microsoft.com/office/officeart/2005/8/layout/chevron1"/>
    <dgm:cxn modelId="{524BDE8B-594F-CB46-A664-1492CF8D6DAE}" type="presParOf" srcId="{ED381D14-FD61-6545-AF17-F13081A67222}" destId="{0D78E771-F293-2443-9B2C-F98ACCACAD26}" srcOrd="1" destOrd="0" presId="urn:microsoft.com/office/officeart/2005/8/layout/chevron1"/>
    <dgm:cxn modelId="{462A8F22-986C-BF41-A057-FFEE18AF7060}" type="presParOf" srcId="{9DF5A065-1A39-8E45-9A2B-D2FA9620822A}" destId="{DEA96623-5664-F042-8637-838DECB6ED9C}" srcOrd="1" destOrd="0" presId="urn:microsoft.com/office/officeart/2005/8/layout/chevron1"/>
    <dgm:cxn modelId="{0CC137FD-9880-DA47-B935-E2C3A7248E41}" type="presParOf" srcId="{9DF5A065-1A39-8E45-9A2B-D2FA9620822A}" destId="{3CFB0AA8-35DC-834F-B5C4-794A7D42DA9C}" srcOrd="2" destOrd="0" presId="urn:microsoft.com/office/officeart/2005/8/layout/chevron1"/>
    <dgm:cxn modelId="{EE1132E3-73BA-E04E-9122-2403C0566955}" type="presParOf" srcId="{3CFB0AA8-35DC-834F-B5C4-794A7D42DA9C}" destId="{91F8AE92-1B03-2F49-B127-3783E8314329}" srcOrd="0" destOrd="0" presId="urn:microsoft.com/office/officeart/2005/8/layout/chevron1"/>
    <dgm:cxn modelId="{236B4E35-EBC0-8740-89FF-6A88B105EEC8}" type="presParOf" srcId="{3CFB0AA8-35DC-834F-B5C4-794A7D42DA9C}" destId="{E7E5B879-D610-D34A-BC0A-EE325FA8144F}" srcOrd="1" destOrd="0" presId="urn:microsoft.com/office/officeart/2005/8/layout/chevron1"/>
    <dgm:cxn modelId="{F2487FDF-3620-0E46-A352-A441E8588029}" type="presParOf" srcId="{9DF5A065-1A39-8E45-9A2B-D2FA9620822A}" destId="{CE2E54F1-6464-D741-80B7-BCA859516A1C}" srcOrd="3" destOrd="0" presId="urn:microsoft.com/office/officeart/2005/8/layout/chevron1"/>
    <dgm:cxn modelId="{31EC73FF-BA1E-504D-95C6-C080126C8581}" type="presParOf" srcId="{9DF5A065-1A39-8E45-9A2B-D2FA9620822A}" destId="{851784E1-7A8A-874A-AADA-7BB1B02E6DC5}" srcOrd="4" destOrd="0" presId="urn:microsoft.com/office/officeart/2005/8/layout/chevron1"/>
    <dgm:cxn modelId="{DA7E3339-3014-614A-A102-227E81571FEF}" type="presParOf" srcId="{851784E1-7A8A-874A-AADA-7BB1B02E6DC5}" destId="{2ADD2D5F-8DBF-9041-8116-EAF17D7A9340}" srcOrd="0" destOrd="0" presId="urn:microsoft.com/office/officeart/2005/8/layout/chevron1"/>
    <dgm:cxn modelId="{EBFF43C5-4FBE-9F43-98CC-9C4E1FC477E1}" type="presParOf" srcId="{851784E1-7A8A-874A-AADA-7BB1B02E6DC5}" destId="{5AF17194-A4B9-8B45-88B0-07E80F016F0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84DAA-C7DE-9C4B-B2D4-50B026F90D06}" type="doc">
      <dgm:prSet loTypeId="urn:microsoft.com/office/officeart/2005/8/layout/chevron1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F56F829-EEFD-6C41-A545-737969CB1D77}">
      <dgm:prSet custT="1"/>
      <dgm:spPr/>
      <dgm:t>
        <a:bodyPr/>
        <a:lstStyle/>
        <a:p>
          <a:r>
            <a:rPr lang="en-US" sz="1200" b="1" dirty="0"/>
            <a:t>Spring 2022</a:t>
          </a:r>
        </a:p>
      </dgm:t>
    </dgm:pt>
    <dgm:pt modelId="{2C6B5131-7485-9E41-A294-4655509F365B}" type="parTrans" cxnId="{22A611E1-E8A2-6F4E-B13D-46BA0063B8E1}">
      <dgm:prSet/>
      <dgm:spPr/>
      <dgm:t>
        <a:bodyPr/>
        <a:lstStyle/>
        <a:p>
          <a:endParaRPr lang="en-US"/>
        </a:p>
      </dgm:t>
    </dgm:pt>
    <dgm:pt modelId="{B4DF0339-B374-924B-8BCC-D493C15479A2}" type="sibTrans" cxnId="{22A611E1-E8A2-6F4E-B13D-46BA0063B8E1}">
      <dgm:prSet/>
      <dgm:spPr/>
      <dgm:t>
        <a:bodyPr/>
        <a:lstStyle/>
        <a:p>
          <a:endParaRPr lang="en-US"/>
        </a:p>
      </dgm:t>
    </dgm:pt>
    <dgm:pt modelId="{60279C15-A6F0-C941-9F1F-26C6F6FA8586}">
      <dgm:prSet custT="1"/>
      <dgm:spPr/>
      <dgm:t>
        <a:bodyPr/>
        <a:lstStyle/>
        <a:p>
          <a:r>
            <a:rPr lang="en-US" sz="1200" b="1"/>
            <a:t>Summer 2022</a:t>
          </a:r>
        </a:p>
      </dgm:t>
    </dgm:pt>
    <dgm:pt modelId="{EE2241F2-39E9-BB4A-9C4B-D8399AA1D645}" type="parTrans" cxnId="{9C6FFEF4-6056-044F-A1C1-3C67A32A2537}">
      <dgm:prSet/>
      <dgm:spPr/>
      <dgm:t>
        <a:bodyPr/>
        <a:lstStyle/>
        <a:p>
          <a:endParaRPr lang="en-US"/>
        </a:p>
      </dgm:t>
    </dgm:pt>
    <dgm:pt modelId="{CC657FAE-EFE7-9844-A01A-87CF5B59FB91}" type="sibTrans" cxnId="{9C6FFEF4-6056-044F-A1C1-3C67A32A2537}">
      <dgm:prSet/>
      <dgm:spPr/>
      <dgm:t>
        <a:bodyPr/>
        <a:lstStyle/>
        <a:p>
          <a:endParaRPr lang="en-US"/>
        </a:p>
      </dgm:t>
    </dgm:pt>
    <dgm:pt modelId="{079B21BF-FAC2-6E4D-99AD-E07D9F6FE506}">
      <dgm:prSet custT="1"/>
      <dgm:spPr/>
      <dgm:t>
        <a:bodyPr/>
        <a:lstStyle/>
        <a:p>
          <a:r>
            <a:rPr lang="en-US" sz="1200" b="1"/>
            <a:t>Fall 2022</a:t>
          </a:r>
        </a:p>
      </dgm:t>
    </dgm:pt>
    <dgm:pt modelId="{697C1C16-3C00-F14A-9A4C-823E0864B32A}" type="parTrans" cxnId="{3B532F8B-2236-8A40-9259-05C40C79A971}">
      <dgm:prSet/>
      <dgm:spPr/>
      <dgm:t>
        <a:bodyPr/>
        <a:lstStyle/>
        <a:p>
          <a:endParaRPr lang="en-US"/>
        </a:p>
      </dgm:t>
    </dgm:pt>
    <dgm:pt modelId="{38414238-D89B-914E-94D4-B67AD8D666D0}" type="sibTrans" cxnId="{3B532F8B-2236-8A40-9259-05C40C79A971}">
      <dgm:prSet/>
      <dgm:spPr/>
      <dgm:t>
        <a:bodyPr/>
        <a:lstStyle/>
        <a:p>
          <a:endParaRPr lang="en-US"/>
        </a:p>
      </dgm:t>
    </dgm:pt>
    <dgm:pt modelId="{076C5936-12EF-BA4E-856A-CEAA3DDE97F1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200" i="0" dirty="0">
              <a:solidFill>
                <a:schemeClr val="bg1"/>
              </a:solidFill>
            </a:rPr>
            <a:t> Form ISER Writing Teams and Address Gaps</a:t>
          </a:r>
        </a:p>
      </dgm:t>
    </dgm:pt>
    <dgm:pt modelId="{9D2DA4BC-ED28-584E-B762-E06D948CD3BD}" type="parTrans" cxnId="{BD9B9221-C57D-9243-B178-31A916CD7D52}">
      <dgm:prSet/>
      <dgm:spPr/>
      <dgm:t>
        <a:bodyPr/>
        <a:lstStyle/>
        <a:p>
          <a:endParaRPr lang="en-US"/>
        </a:p>
      </dgm:t>
    </dgm:pt>
    <dgm:pt modelId="{AF03AB03-259D-8F4B-82C2-61DD7255ED54}" type="sibTrans" cxnId="{BD9B9221-C57D-9243-B178-31A916CD7D52}">
      <dgm:prSet/>
      <dgm:spPr/>
      <dgm:t>
        <a:bodyPr/>
        <a:lstStyle/>
        <a:p>
          <a:endParaRPr lang="en-US"/>
        </a:p>
      </dgm:t>
    </dgm:pt>
    <dgm:pt modelId="{E3EBE362-1510-5F47-97B6-83B3BBCF39BE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200" i="0" dirty="0">
              <a:solidFill>
                <a:schemeClr val="bg1"/>
              </a:solidFill>
            </a:rPr>
            <a:t> Published a ISER first draft to the campus</a:t>
          </a:r>
        </a:p>
      </dgm:t>
    </dgm:pt>
    <dgm:pt modelId="{BB1E5CAD-044F-DB41-A01D-A73618BE4C22}" type="parTrans" cxnId="{C75C88FF-3435-BD4C-9748-18338E52F0ED}">
      <dgm:prSet/>
      <dgm:spPr/>
      <dgm:t>
        <a:bodyPr/>
        <a:lstStyle/>
        <a:p>
          <a:endParaRPr lang="en-US"/>
        </a:p>
      </dgm:t>
    </dgm:pt>
    <dgm:pt modelId="{3017822C-9D17-F244-9232-A1F7848D21EE}" type="sibTrans" cxnId="{C75C88FF-3435-BD4C-9748-18338E52F0ED}">
      <dgm:prSet/>
      <dgm:spPr/>
      <dgm:t>
        <a:bodyPr/>
        <a:lstStyle/>
        <a:p>
          <a:endParaRPr lang="en-US"/>
        </a:p>
      </dgm:t>
    </dgm:pt>
    <dgm:pt modelId="{7AB17B1E-4BCE-694C-A243-6A8F27D3BE6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Second ISER draft</a:t>
          </a:r>
        </a:p>
      </dgm:t>
    </dgm:pt>
    <dgm:pt modelId="{1E8980EA-AE28-6843-AE52-2ABE848E6CDF}" type="parTrans" cxnId="{578C654F-7048-FC43-862D-F940BC0F8B67}">
      <dgm:prSet/>
      <dgm:spPr/>
      <dgm:t>
        <a:bodyPr/>
        <a:lstStyle/>
        <a:p>
          <a:endParaRPr lang="en-US"/>
        </a:p>
      </dgm:t>
    </dgm:pt>
    <dgm:pt modelId="{89202EDF-3707-9543-8B92-D641234B7D83}" type="sibTrans" cxnId="{578C654F-7048-FC43-862D-F940BC0F8B67}">
      <dgm:prSet/>
      <dgm:spPr/>
      <dgm:t>
        <a:bodyPr/>
        <a:lstStyle/>
        <a:p>
          <a:endParaRPr lang="en-US"/>
        </a:p>
      </dgm:t>
    </dgm:pt>
    <dgm:pt modelId="{7401F715-9CDB-AB47-AE45-024542DD2C0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Continue to identify evidence</a:t>
          </a:r>
        </a:p>
      </dgm:t>
    </dgm:pt>
    <dgm:pt modelId="{6A5844B4-AE1B-9F4A-93B6-CCF0EDD3E07E}" type="parTrans" cxnId="{F868B835-A656-7D45-AE6E-87532BA78120}">
      <dgm:prSet/>
      <dgm:spPr/>
      <dgm:t>
        <a:bodyPr/>
        <a:lstStyle/>
        <a:p>
          <a:endParaRPr lang="en-US"/>
        </a:p>
      </dgm:t>
    </dgm:pt>
    <dgm:pt modelId="{FA4CB667-4D2A-3647-B445-A521E77BEA37}" type="sibTrans" cxnId="{F868B835-A656-7D45-AE6E-87532BA78120}">
      <dgm:prSet/>
      <dgm:spPr/>
      <dgm:t>
        <a:bodyPr/>
        <a:lstStyle/>
        <a:p>
          <a:endParaRPr lang="en-US"/>
        </a:p>
      </dgm:t>
    </dgm:pt>
    <dgm:pt modelId="{C4BC33EE-8D0E-2E4D-B549-9EE618F283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Continue to address gaps</a:t>
          </a:r>
        </a:p>
      </dgm:t>
    </dgm:pt>
    <dgm:pt modelId="{A4ED4F42-8926-FF40-A0C7-0BCD5794C356}" type="parTrans" cxnId="{5E060EE7-423A-F84A-98D2-BFEEA4786340}">
      <dgm:prSet/>
      <dgm:spPr/>
      <dgm:t>
        <a:bodyPr/>
        <a:lstStyle/>
        <a:p>
          <a:endParaRPr lang="en-US"/>
        </a:p>
      </dgm:t>
    </dgm:pt>
    <dgm:pt modelId="{C657DE86-7429-3742-B9BB-1769F1C4CA65}" type="sibTrans" cxnId="{5E060EE7-423A-F84A-98D2-BFEEA4786340}">
      <dgm:prSet/>
      <dgm:spPr/>
      <dgm:t>
        <a:bodyPr/>
        <a:lstStyle/>
        <a:p>
          <a:endParaRPr lang="en-US"/>
        </a:p>
      </dgm:t>
    </dgm:pt>
    <dgm:pt modelId="{77184A4E-D42C-BB47-8AAE-FB9B62D42807}">
      <dgm:prSet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Revise ISER based on campus and service area feedback</a:t>
          </a:r>
        </a:p>
      </dgm:t>
    </dgm:pt>
    <dgm:pt modelId="{54DBDF57-9B9B-824F-B411-450C80338D71}" type="parTrans" cxnId="{F2DF9887-E193-574E-AB8A-7C8C47BF8303}">
      <dgm:prSet/>
      <dgm:spPr/>
      <dgm:t>
        <a:bodyPr/>
        <a:lstStyle/>
        <a:p>
          <a:endParaRPr lang="en-US"/>
        </a:p>
      </dgm:t>
    </dgm:pt>
    <dgm:pt modelId="{D951F291-0ED2-A941-BC30-E47FE2373004}" type="sibTrans" cxnId="{F2DF9887-E193-574E-AB8A-7C8C47BF8303}">
      <dgm:prSet/>
      <dgm:spPr/>
      <dgm:t>
        <a:bodyPr/>
        <a:lstStyle/>
        <a:p>
          <a:endParaRPr lang="en-US"/>
        </a:p>
      </dgm:t>
    </dgm:pt>
    <dgm:pt modelId="{A46FFC92-A070-6940-8D9E-159CC63568B0}">
      <dgm:prSet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Participatory governance approval process</a:t>
          </a:r>
        </a:p>
      </dgm:t>
    </dgm:pt>
    <dgm:pt modelId="{36748712-AECC-C644-B84F-2EDCD678D2A4}" type="parTrans" cxnId="{2491F998-1ECA-024C-9B4F-62892B1DDDE6}">
      <dgm:prSet/>
      <dgm:spPr/>
      <dgm:t>
        <a:bodyPr/>
        <a:lstStyle/>
        <a:p>
          <a:endParaRPr lang="en-US"/>
        </a:p>
      </dgm:t>
    </dgm:pt>
    <dgm:pt modelId="{E60F01BC-E21A-BB42-836C-365618CEBED6}" type="sibTrans" cxnId="{2491F998-1ECA-024C-9B4F-62892B1DDDE6}">
      <dgm:prSet/>
      <dgm:spPr/>
      <dgm:t>
        <a:bodyPr/>
        <a:lstStyle/>
        <a:p>
          <a:endParaRPr lang="en-US"/>
        </a:p>
      </dgm:t>
    </dgm:pt>
    <dgm:pt modelId="{67F9FF11-47F4-454A-91C5-0C1C920E9027}">
      <dgm:prSet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Board of Trustees approval process</a:t>
          </a:r>
        </a:p>
      </dgm:t>
    </dgm:pt>
    <dgm:pt modelId="{3BCAC0AB-3003-274D-8359-9A441F18A579}" type="parTrans" cxnId="{38003ED5-FA85-2A49-8C1D-2E88BC833BF1}">
      <dgm:prSet/>
      <dgm:spPr/>
      <dgm:t>
        <a:bodyPr/>
        <a:lstStyle/>
        <a:p>
          <a:endParaRPr lang="en-US"/>
        </a:p>
      </dgm:t>
    </dgm:pt>
    <dgm:pt modelId="{5B058BB6-FEEC-7D41-95E5-A7B931BA99E6}" type="sibTrans" cxnId="{38003ED5-FA85-2A49-8C1D-2E88BC833BF1}">
      <dgm:prSet/>
      <dgm:spPr/>
      <dgm:t>
        <a:bodyPr/>
        <a:lstStyle/>
        <a:p>
          <a:endParaRPr lang="en-US"/>
        </a:p>
      </dgm:t>
    </dgm:pt>
    <dgm:pt modelId="{7825CAB0-404A-F74D-B3BB-A90536986BAB}">
      <dgm:prSet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Submit ISER</a:t>
          </a:r>
        </a:p>
      </dgm:t>
    </dgm:pt>
    <dgm:pt modelId="{C99F324E-230F-2542-B8EE-3CFD5BD35F24}" type="parTrans" cxnId="{BDA08907-8FE3-F64E-8E67-23784702AAD1}">
      <dgm:prSet/>
      <dgm:spPr/>
      <dgm:t>
        <a:bodyPr/>
        <a:lstStyle/>
        <a:p>
          <a:endParaRPr lang="en-US"/>
        </a:p>
      </dgm:t>
    </dgm:pt>
    <dgm:pt modelId="{79D367A6-958B-1340-B875-EECFB08E3448}" type="sibTrans" cxnId="{BDA08907-8FE3-F64E-8E67-23784702AAD1}">
      <dgm:prSet/>
      <dgm:spPr/>
      <dgm:t>
        <a:bodyPr/>
        <a:lstStyle/>
        <a:p>
          <a:endParaRPr lang="en-US"/>
        </a:p>
      </dgm:t>
    </dgm:pt>
    <dgm:pt modelId="{ADD3F9F5-0C80-0242-8D72-12F91F9D345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Executive and management team reviewed draft and QFE</a:t>
          </a:r>
        </a:p>
      </dgm:t>
    </dgm:pt>
    <dgm:pt modelId="{5E4BC6B8-94B0-274A-B77D-F09D55CAAF9E}" type="parTrans" cxnId="{6A291F7C-8F76-384E-B6BA-F6D3AFCB6372}">
      <dgm:prSet/>
      <dgm:spPr/>
      <dgm:t>
        <a:bodyPr/>
        <a:lstStyle/>
        <a:p>
          <a:endParaRPr lang="en-US"/>
        </a:p>
      </dgm:t>
    </dgm:pt>
    <dgm:pt modelId="{F7D20C73-0B9E-214E-8B11-EFEDBF3D05F6}" type="sibTrans" cxnId="{6A291F7C-8F76-384E-B6BA-F6D3AFCB6372}">
      <dgm:prSet/>
      <dgm:spPr/>
      <dgm:t>
        <a:bodyPr/>
        <a:lstStyle/>
        <a:p>
          <a:endParaRPr lang="en-US"/>
        </a:p>
      </dgm:t>
    </dgm:pt>
    <dgm:pt modelId="{C1BD7FC5-0514-8C46-989F-04F38059BAEB}">
      <dgm:prSet/>
      <dgm:spPr/>
      <dgm:t>
        <a:bodyPr/>
        <a:lstStyle/>
        <a:p>
          <a:pPr>
            <a:buFont typeface="Wingdings" pitchFamily="2" charset="2"/>
            <a:buChar char=""/>
          </a:pPr>
          <a:r>
            <a:rPr lang="en-US" dirty="0">
              <a:solidFill>
                <a:schemeClr val="bg1"/>
              </a:solidFill>
            </a:rPr>
            <a:t>Fall PDD Presentation of ISER</a:t>
          </a:r>
        </a:p>
      </dgm:t>
    </dgm:pt>
    <dgm:pt modelId="{598E0150-CC5B-4246-A887-9C2765FD506B}" type="parTrans" cxnId="{125BBC7E-1463-184E-A3EA-B8FDDF34E82A}">
      <dgm:prSet/>
      <dgm:spPr/>
      <dgm:t>
        <a:bodyPr/>
        <a:lstStyle/>
        <a:p>
          <a:endParaRPr lang="en-US"/>
        </a:p>
      </dgm:t>
    </dgm:pt>
    <dgm:pt modelId="{7FD4E435-66D5-D04B-B5F1-18D1A32DDDC3}" type="sibTrans" cxnId="{125BBC7E-1463-184E-A3EA-B8FDDF34E82A}">
      <dgm:prSet/>
      <dgm:spPr/>
      <dgm:t>
        <a:bodyPr/>
        <a:lstStyle/>
        <a:p>
          <a:endParaRPr lang="en-US"/>
        </a:p>
      </dgm:t>
    </dgm:pt>
    <dgm:pt modelId="{243FD25B-1237-4A09-968F-CEAEB002049D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200" i="0" dirty="0">
              <a:solidFill>
                <a:schemeClr val="bg1"/>
              </a:solidFill>
            </a:rPr>
            <a:t>Data/evidence collection</a:t>
          </a:r>
        </a:p>
      </dgm:t>
    </dgm:pt>
    <dgm:pt modelId="{576CB412-14AD-4D7D-A936-61561CF52D36}" type="parTrans" cxnId="{A20B7B14-A9A6-47D6-BFA3-1EDE5146462E}">
      <dgm:prSet/>
      <dgm:spPr/>
      <dgm:t>
        <a:bodyPr/>
        <a:lstStyle/>
        <a:p>
          <a:endParaRPr lang="en-US"/>
        </a:p>
      </dgm:t>
    </dgm:pt>
    <dgm:pt modelId="{FD03C2BE-DDE8-48A5-98D3-B51D219ADE4D}" type="sibTrans" cxnId="{A20B7B14-A9A6-47D6-BFA3-1EDE5146462E}">
      <dgm:prSet/>
      <dgm:spPr/>
      <dgm:t>
        <a:bodyPr/>
        <a:lstStyle/>
        <a:p>
          <a:endParaRPr lang="en-US"/>
        </a:p>
      </dgm:t>
    </dgm:pt>
    <dgm:pt modelId="{8D5BC888-8CE8-A643-BECC-9182354F73DA}" type="pres">
      <dgm:prSet presAssocID="{68584DAA-C7DE-9C4B-B2D4-50B026F90D06}" presName="Name0" presStyleCnt="0">
        <dgm:presLayoutVars>
          <dgm:dir/>
          <dgm:animLvl val="lvl"/>
          <dgm:resizeHandles val="exact"/>
        </dgm:presLayoutVars>
      </dgm:prSet>
      <dgm:spPr/>
    </dgm:pt>
    <dgm:pt modelId="{254D06C0-5489-5F45-9348-B9BD89F24280}" type="pres">
      <dgm:prSet presAssocID="{6F56F829-EEFD-6C41-A545-737969CB1D77}" presName="composite" presStyleCnt="0"/>
      <dgm:spPr/>
    </dgm:pt>
    <dgm:pt modelId="{371D8ACF-12DC-774E-83EB-3DD2D3A65094}" type="pres">
      <dgm:prSet presAssocID="{6F56F829-EEFD-6C41-A545-737969CB1D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FB6DD9-E184-144A-BCF3-4D2509DEE53D}" type="pres">
      <dgm:prSet presAssocID="{6F56F829-EEFD-6C41-A545-737969CB1D77}" presName="desTx" presStyleLbl="revTx" presStyleIdx="0" presStyleCnt="3">
        <dgm:presLayoutVars>
          <dgm:bulletEnabled val="1"/>
        </dgm:presLayoutVars>
      </dgm:prSet>
      <dgm:spPr/>
    </dgm:pt>
    <dgm:pt modelId="{D1FC7C60-C037-6641-BA42-02DCAAAC8722}" type="pres">
      <dgm:prSet presAssocID="{B4DF0339-B374-924B-8BCC-D493C15479A2}" presName="space" presStyleCnt="0"/>
      <dgm:spPr/>
    </dgm:pt>
    <dgm:pt modelId="{AA304F9E-FC35-9242-836E-601EE53B9DD1}" type="pres">
      <dgm:prSet presAssocID="{60279C15-A6F0-C941-9F1F-26C6F6FA8586}" presName="composite" presStyleCnt="0"/>
      <dgm:spPr/>
    </dgm:pt>
    <dgm:pt modelId="{6A8ACF9F-CBFC-DE4C-BA58-31F502961D6D}" type="pres">
      <dgm:prSet presAssocID="{60279C15-A6F0-C941-9F1F-26C6F6FA858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CD4DFA7-0506-D84C-A1B1-CB7BA906F6FB}" type="pres">
      <dgm:prSet presAssocID="{60279C15-A6F0-C941-9F1F-26C6F6FA8586}" presName="desTx" presStyleLbl="revTx" presStyleIdx="1" presStyleCnt="3">
        <dgm:presLayoutVars>
          <dgm:bulletEnabled val="1"/>
        </dgm:presLayoutVars>
      </dgm:prSet>
      <dgm:spPr/>
    </dgm:pt>
    <dgm:pt modelId="{8013C934-8666-134B-848D-6959FD0A7D67}" type="pres">
      <dgm:prSet presAssocID="{CC657FAE-EFE7-9844-A01A-87CF5B59FB91}" presName="space" presStyleCnt="0"/>
      <dgm:spPr/>
    </dgm:pt>
    <dgm:pt modelId="{112F43E6-EA11-664D-B840-FB87A153BA9C}" type="pres">
      <dgm:prSet presAssocID="{079B21BF-FAC2-6E4D-99AD-E07D9F6FE506}" presName="composite" presStyleCnt="0"/>
      <dgm:spPr/>
    </dgm:pt>
    <dgm:pt modelId="{226B2E73-DAC3-FA46-820B-BE40A707D46B}" type="pres">
      <dgm:prSet presAssocID="{079B21BF-FAC2-6E4D-99AD-E07D9F6FE506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42CB499-63D9-1348-9021-37A109D9BD66}" type="pres">
      <dgm:prSet presAssocID="{079B21BF-FAC2-6E4D-99AD-E07D9F6FE506}" presName="desTx" presStyleLbl="revTx" presStyleIdx="2" presStyleCnt="3">
        <dgm:presLayoutVars>
          <dgm:bulletEnabled val="1"/>
        </dgm:presLayoutVars>
      </dgm:prSet>
      <dgm:spPr/>
    </dgm:pt>
  </dgm:ptLst>
  <dgm:cxnLst>
    <dgm:cxn modelId="{D6971001-1311-DD48-9B8B-07336849B814}" type="presOf" srcId="{E3EBE362-1510-5F47-97B6-83B3BBCF39BE}" destId="{D8FB6DD9-E184-144A-BCF3-4D2509DEE53D}" srcOrd="0" destOrd="1" presId="urn:microsoft.com/office/officeart/2005/8/layout/chevron1"/>
    <dgm:cxn modelId="{04B36902-B5E2-4B7F-97ED-848963561DF9}" type="presOf" srcId="{243FD25B-1237-4A09-968F-CEAEB002049D}" destId="{D8FB6DD9-E184-144A-BCF3-4D2509DEE53D}" srcOrd="0" destOrd="2" presId="urn:microsoft.com/office/officeart/2005/8/layout/chevron1"/>
    <dgm:cxn modelId="{BDA08907-8FE3-F64E-8E67-23784702AAD1}" srcId="{079B21BF-FAC2-6E4D-99AD-E07D9F6FE506}" destId="{7825CAB0-404A-F74D-B3BB-A90536986BAB}" srcOrd="4" destOrd="0" parTransId="{C99F324E-230F-2542-B8EE-3CFD5BD35F24}" sibTransId="{79D367A6-958B-1340-B875-EECFB08E3448}"/>
    <dgm:cxn modelId="{A20B7B14-A9A6-47D6-BFA3-1EDE5146462E}" srcId="{6F56F829-EEFD-6C41-A545-737969CB1D77}" destId="{243FD25B-1237-4A09-968F-CEAEB002049D}" srcOrd="2" destOrd="0" parTransId="{576CB412-14AD-4D7D-A936-61561CF52D36}" sibTransId="{FD03C2BE-DDE8-48A5-98D3-B51D219ADE4D}"/>
    <dgm:cxn modelId="{3EF95816-B87B-754C-9576-F4FD10914138}" type="presOf" srcId="{ADD3F9F5-0C80-0242-8D72-12F91F9D3455}" destId="{BCD4DFA7-0506-D84C-A1B1-CB7BA906F6FB}" srcOrd="0" destOrd="3" presId="urn:microsoft.com/office/officeart/2005/8/layout/chevron1"/>
    <dgm:cxn modelId="{BD9B9221-C57D-9243-B178-31A916CD7D52}" srcId="{6F56F829-EEFD-6C41-A545-737969CB1D77}" destId="{076C5936-12EF-BA4E-856A-CEAA3DDE97F1}" srcOrd="0" destOrd="0" parTransId="{9D2DA4BC-ED28-584E-B762-E06D948CD3BD}" sibTransId="{AF03AB03-259D-8F4B-82C2-61DD7255ED54}"/>
    <dgm:cxn modelId="{F868B835-A656-7D45-AE6E-87532BA78120}" srcId="{60279C15-A6F0-C941-9F1F-26C6F6FA8586}" destId="{7401F715-9CDB-AB47-AE45-024542DD2C03}" srcOrd="1" destOrd="0" parTransId="{6A5844B4-AE1B-9F4A-93B6-CCF0EDD3E07E}" sibTransId="{FA4CB667-4D2A-3647-B445-A521E77BEA37}"/>
    <dgm:cxn modelId="{E9E5305D-D9A9-894B-8DD6-645E41EF9CD6}" type="presOf" srcId="{A46FFC92-A070-6940-8D9E-159CC63568B0}" destId="{242CB499-63D9-1348-9021-37A109D9BD66}" srcOrd="0" destOrd="2" presId="urn:microsoft.com/office/officeart/2005/8/layout/chevron1"/>
    <dgm:cxn modelId="{B5160C49-1276-FD40-AD25-70527A7215F0}" type="presOf" srcId="{076C5936-12EF-BA4E-856A-CEAA3DDE97F1}" destId="{D8FB6DD9-E184-144A-BCF3-4D2509DEE53D}" srcOrd="0" destOrd="0" presId="urn:microsoft.com/office/officeart/2005/8/layout/chevron1"/>
    <dgm:cxn modelId="{73C7DE6D-D982-E544-83B9-5246AB2047EF}" type="presOf" srcId="{7AB17B1E-4BCE-694C-A243-6A8F27D3BE6A}" destId="{BCD4DFA7-0506-D84C-A1B1-CB7BA906F6FB}" srcOrd="0" destOrd="0" presId="urn:microsoft.com/office/officeart/2005/8/layout/chevron1"/>
    <dgm:cxn modelId="{578C654F-7048-FC43-862D-F940BC0F8B67}" srcId="{60279C15-A6F0-C941-9F1F-26C6F6FA8586}" destId="{7AB17B1E-4BCE-694C-A243-6A8F27D3BE6A}" srcOrd="0" destOrd="0" parTransId="{1E8980EA-AE28-6843-AE52-2ABE848E6CDF}" sibTransId="{89202EDF-3707-9543-8B92-D641234B7D83}"/>
    <dgm:cxn modelId="{5B462D72-878E-D240-89F1-DE5D416CE8D9}" type="presOf" srcId="{68584DAA-C7DE-9C4B-B2D4-50B026F90D06}" destId="{8D5BC888-8CE8-A643-BECC-9182354F73DA}" srcOrd="0" destOrd="0" presId="urn:microsoft.com/office/officeart/2005/8/layout/chevron1"/>
    <dgm:cxn modelId="{6A291F7C-8F76-384E-B6BA-F6D3AFCB6372}" srcId="{60279C15-A6F0-C941-9F1F-26C6F6FA8586}" destId="{ADD3F9F5-0C80-0242-8D72-12F91F9D3455}" srcOrd="3" destOrd="0" parTransId="{5E4BC6B8-94B0-274A-B77D-F09D55CAAF9E}" sibTransId="{F7D20C73-0B9E-214E-8B11-EFEDBF3D05F6}"/>
    <dgm:cxn modelId="{125BBC7E-1463-184E-A3EA-B8FDDF34E82A}" srcId="{079B21BF-FAC2-6E4D-99AD-E07D9F6FE506}" destId="{C1BD7FC5-0514-8C46-989F-04F38059BAEB}" srcOrd="0" destOrd="0" parTransId="{598E0150-CC5B-4246-A887-9C2765FD506B}" sibTransId="{7FD4E435-66D5-D04B-B5F1-18D1A32DDDC3}"/>
    <dgm:cxn modelId="{BCFBA584-5EA4-4F41-89D5-D53C3FB51D40}" type="presOf" srcId="{6F56F829-EEFD-6C41-A545-737969CB1D77}" destId="{371D8ACF-12DC-774E-83EB-3DD2D3A65094}" srcOrd="0" destOrd="0" presId="urn:microsoft.com/office/officeart/2005/8/layout/chevron1"/>
    <dgm:cxn modelId="{FCF1F784-E9B2-324D-A523-B18AC247EB03}" type="presOf" srcId="{77184A4E-D42C-BB47-8AAE-FB9B62D42807}" destId="{242CB499-63D9-1348-9021-37A109D9BD66}" srcOrd="0" destOrd="1" presId="urn:microsoft.com/office/officeart/2005/8/layout/chevron1"/>
    <dgm:cxn modelId="{F4D83B87-EF79-3348-9616-88DD20D316AE}" type="presOf" srcId="{C1BD7FC5-0514-8C46-989F-04F38059BAEB}" destId="{242CB499-63D9-1348-9021-37A109D9BD66}" srcOrd="0" destOrd="0" presId="urn:microsoft.com/office/officeart/2005/8/layout/chevron1"/>
    <dgm:cxn modelId="{F2DF9887-E193-574E-AB8A-7C8C47BF8303}" srcId="{079B21BF-FAC2-6E4D-99AD-E07D9F6FE506}" destId="{77184A4E-D42C-BB47-8AAE-FB9B62D42807}" srcOrd="1" destOrd="0" parTransId="{54DBDF57-9B9B-824F-B411-450C80338D71}" sibTransId="{D951F291-0ED2-A941-BC30-E47FE2373004}"/>
    <dgm:cxn modelId="{3B532F8B-2236-8A40-9259-05C40C79A971}" srcId="{68584DAA-C7DE-9C4B-B2D4-50B026F90D06}" destId="{079B21BF-FAC2-6E4D-99AD-E07D9F6FE506}" srcOrd="2" destOrd="0" parTransId="{697C1C16-3C00-F14A-9A4C-823E0864B32A}" sibTransId="{38414238-D89B-914E-94D4-B67AD8D666D0}"/>
    <dgm:cxn modelId="{A9D55F8B-A707-CB49-86D8-0BBAA488CACD}" type="presOf" srcId="{67F9FF11-47F4-454A-91C5-0C1C920E9027}" destId="{242CB499-63D9-1348-9021-37A109D9BD66}" srcOrd="0" destOrd="3" presId="urn:microsoft.com/office/officeart/2005/8/layout/chevron1"/>
    <dgm:cxn modelId="{2491F998-1ECA-024C-9B4F-62892B1DDDE6}" srcId="{079B21BF-FAC2-6E4D-99AD-E07D9F6FE506}" destId="{A46FFC92-A070-6940-8D9E-159CC63568B0}" srcOrd="2" destOrd="0" parTransId="{36748712-AECC-C644-B84F-2EDCD678D2A4}" sibTransId="{E60F01BC-E21A-BB42-836C-365618CEBED6}"/>
    <dgm:cxn modelId="{FB464FAD-9AE5-DD4A-AA28-0E9705201CC5}" type="presOf" srcId="{7825CAB0-404A-F74D-B3BB-A90536986BAB}" destId="{242CB499-63D9-1348-9021-37A109D9BD66}" srcOrd="0" destOrd="4" presId="urn:microsoft.com/office/officeart/2005/8/layout/chevron1"/>
    <dgm:cxn modelId="{D668FEC8-1858-984E-B6C5-6986AFDFB8C1}" type="presOf" srcId="{079B21BF-FAC2-6E4D-99AD-E07D9F6FE506}" destId="{226B2E73-DAC3-FA46-820B-BE40A707D46B}" srcOrd="0" destOrd="0" presId="urn:microsoft.com/office/officeart/2005/8/layout/chevron1"/>
    <dgm:cxn modelId="{F8324EC9-158F-AD47-9DF6-FA1DCE68E3CE}" type="presOf" srcId="{C4BC33EE-8D0E-2E4D-B549-9EE618F28362}" destId="{BCD4DFA7-0506-D84C-A1B1-CB7BA906F6FB}" srcOrd="0" destOrd="2" presId="urn:microsoft.com/office/officeart/2005/8/layout/chevron1"/>
    <dgm:cxn modelId="{38003ED5-FA85-2A49-8C1D-2E88BC833BF1}" srcId="{079B21BF-FAC2-6E4D-99AD-E07D9F6FE506}" destId="{67F9FF11-47F4-454A-91C5-0C1C920E9027}" srcOrd="3" destOrd="0" parTransId="{3BCAC0AB-3003-274D-8359-9A441F18A579}" sibTransId="{5B058BB6-FEEC-7D41-95E5-A7B931BA99E6}"/>
    <dgm:cxn modelId="{22A611E1-E8A2-6F4E-B13D-46BA0063B8E1}" srcId="{68584DAA-C7DE-9C4B-B2D4-50B026F90D06}" destId="{6F56F829-EEFD-6C41-A545-737969CB1D77}" srcOrd="0" destOrd="0" parTransId="{2C6B5131-7485-9E41-A294-4655509F365B}" sibTransId="{B4DF0339-B374-924B-8BCC-D493C15479A2}"/>
    <dgm:cxn modelId="{EEA4CDE2-7297-A845-A335-893051DD049E}" type="presOf" srcId="{7401F715-9CDB-AB47-AE45-024542DD2C03}" destId="{BCD4DFA7-0506-D84C-A1B1-CB7BA906F6FB}" srcOrd="0" destOrd="1" presId="urn:microsoft.com/office/officeart/2005/8/layout/chevron1"/>
    <dgm:cxn modelId="{65E4E4E3-B47B-B642-873C-1A537A37E820}" type="presOf" srcId="{60279C15-A6F0-C941-9F1F-26C6F6FA8586}" destId="{6A8ACF9F-CBFC-DE4C-BA58-31F502961D6D}" srcOrd="0" destOrd="0" presId="urn:microsoft.com/office/officeart/2005/8/layout/chevron1"/>
    <dgm:cxn modelId="{5E060EE7-423A-F84A-98D2-BFEEA4786340}" srcId="{60279C15-A6F0-C941-9F1F-26C6F6FA8586}" destId="{C4BC33EE-8D0E-2E4D-B549-9EE618F28362}" srcOrd="2" destOrd="0" parTransId="{A4ED4F42-8926-FF40-A0C7-0BCD5794C356}" sibTransId="{C657DE86-7429-3742-B9BB-1769F1C4CA65}"/>
    <dgm:cxn modelId="{9C6FFEF4-6056-044F-A1C1-3C67A32A2537}" srcId="{68584DAA-C7DE-9C4B-B2D4-50B026F90D06}" destId="{60279C15-A6F0-C941-9F1F-26C6F6FA8586}" srcOrd="1" destOrd="0" parTransId="{EE2241F2-39E9-BB4A-9C4B-D8399AA1D645}" sibTransId="{CC657FAE-EFE7-9844-A01A-87CF5B59FB91}"/>
    <dgm:cxn modelId="{C75C88FF-3435-BD4C-9748-18338E52F0ED}" srcId="{6F56F829-EEFD-6C41-A545-737969CB1D77}" destId="{E3EBE362-1510-5F47-97B6-83B3BBCF39BE}" srcOrd="1" destOrd="0" parTransId="{BB1E5CAD-044F-DB41-A01D-A73618BE4C22}" sibTransId="{3017822C-9D17-F244-9232-A1F7848D21EE}"/>
    <dgm:cxn modelId="{189DE1A2-7A1C-554E-93A6-310679532FDC}" type="presParOf" srcId="{8D5BC888-8CE8-A643-BECC-9182354F73DA}" destId="{254D06C0-5489-5F45-9348-B9BD89F24280}" srcOrd="0" destOrd="0" presId="urn:microsoft.com/office/officeart/2005/8/layout/chevron1"/>
    <dgm:cxn modelId="{0A6DDCA6-D609-4E42-B7FA-111098640FB6}" type="presParOf" srcId="{254D06C0-5489-5F45-9348-B9BD89F24280}" destId="{371D8ACF-12DC-774E-83EB-3DD2D3A65094}" srcOrd="0" destOrd="0" presId="urn:microsoft.com/office/officeart/2005/8/layout/chevron1"/>
    <dgm:cxn modelId="{37FF2383-7B45-5A49-8BDF-2750F4245D3B}" type="presParOf" srcId="{254D06C0-5489-5F45-9348-B9BD89F24280}" destId="{D8FB6DD9-E184-144A-BCF3-4D2509DEE53D}" srcOrd="1" destOrd="0" presId="urn:microsoft.com/office/officeart/2005/8/layout/chevron1"/>
    <dgm:cxn modelId="{E42F8FE6-3DF9-5E4D-8C1D-40D24021D4E2}" type="presParOf" srcId="{8D5BC888-8CE8-A643-BECC-9182354F73DA}" destId="{D1FC7C60-C037-6641-BA42-02DCAAAC8722}" srcOrd="1" destOrd="0" presId="urn:microsoft.com/office/officeart/2005/8/layout/chevron1"/>
    <dgm:cxn modelId="{B0EAFF61-52E1-6F4B-BDAB-361A12415F2B}" type="presParOf" srcId="{8D5BC888-8CE8-A643-BECC-9182354F73DA}" destId="{AA304F9E-FC35-9242-836E-601EE53B9DD1}" srcOrd="2" destOrd="0" presId="urn:microsoft.com/office/officeart/2005/8/layout/chevron1"/>
    <dgm:cxn modelId="{BBEC8002-4E23-B141-92A0-7C46CEB188C5}" type="presParOf" srcId="{AA304F9E-FC35-9242-836E-601EE53B9DD1}" destId="{6A8ACF9F-CBFC-DE4C-BA58-31F502961D6D}" srcOrd="0" destOrd="0" presId="urn:microsoft.com/office/officeart/2005/8/layout/chevron1"/>
    <dgm:cxn modelId="{F3B758AF-B496-A84C-8831-94A90F357E0C}" type="presParOf" srcId="{AA304F9E-FC35-9242-836E-601EE53B9DD1}" destId="{BCD4DFA7-0506-D84C-A1B1-CB7BA906F6FB}" srcOrd="1" destOrd="0" presId="urn:microsoft.com/office/officeart/2005/8/layout/chevron1"/>
    <dgm:cxn modelId="{0CA46DC4-F8EF-F348-8659-58FACF794845}" type="presParOf" srcId="{8D5BC888-8CE8-A643-BECC-9182354F73DA}" destId="{8013C934-8666-134B-848D-6959FD0A7D67}" srcOrd="3" destOrd="0" presId="urn:microsoft.com/office/officeart/2005/8/layout/chevron1"/>
    <dgm:cxn modelId="{F4254000-5399-0846-A732-6B6675FD00F2}" type="presParOf" srcId="{8D5BC888-8CE8-A643-BECC-9182354F73DA}" destId="{112F43E6-EA11-664D-B840-FB87A153BA9C}" srcOrd="4" destOrd="0" presId="urn:microsoft.com/office/officeart/2005/8/layout/chevron1"/>
    <dgm:cxn modelId="{C20CD3AD-B5F2-9144-8D3E-7409DD828693}" type="presParOf" srcId="{112F43E6-EA11-664D-B840-FB87A153BA9C}" destId="{226B2E73-DAC3-FA46-820B-BE40A707D46B}" srcOrd="0" destOrd="0" presId="urn:microsoft.com/office/officeart/2005/8/layout/chevron1"/>
    <dgm:cxn modelId="{1F614762-99BF-A444-823E-AB07C3F27CCB}" type="presParOf" srcId="{112F43E6-EA11-664D-B840-FB87A153BA9C}" destId="{242CB499-63D9-1348-9021-37A109D9BD6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6C0A7-2E89-4253-9775-BA00D05EB5D7}" type="doc">
      <dgm:prSet loTypeId="urn:microsoft.com/office/officeart/2017/3/layout/HorizontalLabelsTimeline" loCatId="time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DB6EBF-BA39-4E86-84E8-63E00D0BDC43}">
      <dgm:prSet/>
      <dgm:spPr/>
      <dgm:t>
        <a:bodyPr/>
        <a:lstStyle/>
        <a:p>
          <a:pPr>
            <a:defRPr b="1"/>
          </a:pPr>
          <a:r>
            <a:rPr lang="en-US" b="0" dirty="0">
              <a:latin typeface="Open Sans"/>
              <a:ea typeface="Open Sans"/>
              <a:cs typeface="Open Sans"/>
            </a:rPr>
            <a:t>October 14</a:t>
          </a:r>
        </a:p>
      </dgm:t>
    </dgm:pt>
    <dgm:pt modelId="{4AFA07C3-9200-4B5B-AC9F-1EA65226404E}" type="parTrans" cxnId="{0E56B742-32B6-4335-A467-53F982846489}">
      <dgm:prSet/>
      <dgm:spPr/>
      <dgm:t>
        <a:bodyPr/>
        <a:lstStyle/>
        <a:p>
          <a:endParaRPr lang="en-US"/>
        </a:p>
      </dgm:t>
    </dgm:pt>
    <dgm:pt modelId="{23CDDC4D-5851-490A-8053-2A1F03E25B4F}" type="sibTrans" cxnId="{0E56B742-32B6-4335-A467-53F982846489}">
      <dgm:prSet/>
      <dgm:spPr/>
      <dgm:t>
        <a:bodyPr/>
        <a:lstStyle/>
        <a:p>
          <a:endParaRPr lang="en-US"/>
        </a:p>
      </dgm:t>
    </dgm:pt>
    <dgm:pt modelId="{7C9C9370-9666-4547-B6C2-F4E17374E47B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Classified Senate</a:t>
          </a:r>
        </a:p>
      </dgm:t>
    </dgm:pt>
    <dgm:pt modelId="{4ABE5EBB-C367-43F8-8F71-78C2D77972D0}" type="parTrans" cxnId="{D0486D25-A6DB-4CD9-BE94-CC2C2BCFB575}">
      <dgm:prSet/>
      <dgm:spPr/>
      <dgm:t>
        <a:bodyPr/>
        <a:lstStyle/>
        <a:p>
          <a:endParaRPr lang="en-US"/>
        </a:p>
      </dgm:t>
    </dgm:pt>
    <dgm:pt modelId="{28CE2A09-C28D-4FC8-AF9B-A7368930478B}" type="sibTrans" cxnId="{D0486D25-A6DB-4CD9-BE94-CC2C2BCFB575}">
      <dgm:prSet/>
      <dgm:spPr/>
      <dgm:t>
        <a:bodyPr/>
        <a:lstStyle/>
        <a:p>
          <a:endParaRPr lang="en-US"/>
        </a:p>
      </dgm:t>
    </dgm:pt>
    <dgm:pt modelId="{3EFA2B1C-FD91-48FA-BD31-9C7AAA9A6D75}">
      <dgm:prSet/>
      <dgm:spPr/>
      <dgm:t>
        <a:bodyPr/>
        <a:lstStyle/>
        <a:p>
          <a:pPr>
            <a:defRPr b="1"/>
          </a:pPr>
          <a:r>
            <a:rPr lang="en-US" b="0" dirty="0">
              <a:latin typeface="Open Sans"/>
              <a:ea typeface="Open Sans"/>
              <a:cs typeface="Open Sans"/>
            </a:rPr>
            <a:t>October 18</a:t>
          </a:r>
        </a:p>
      </dgm:t>
    </dgm:pt>
    <dgm:pt modelId="{63A5BD2B-CF8A-4FB9-BABA-6DC1D6F0F203}" type="parTrans" cxnId="{3DF69B1C-0184-4D09-9587-39410FF6BA53}">
      <dgm:prSet/>
      <dgm:spPr/>
      <dgm:t>
        <a:bodyPr/>
        <a:lstStyle/>
        <a:p>
          <a:endParaRPr lang="en-US"/>
        </a:p>
      </dgm:t>
    </dgm:pt>
    <dgm:pt modelId="{D240088F-D3C8-47FB-9087-A24E0CAB2DFC}" type="sibTrans" cxnId="{3DF69B1C-0184-4D09-9587-39410FF6BA53}">
      <dgm:prSet/>
      <dgm:spPr/>
      <dgm:t>
        <a:bodyPr/>
        <a:lstStyle/>
        <a:p>
          <a:endParaRPr lang="en-US"/>
        </a:p>
      </dgm:t>
    </dgm:pt>
    <dgm:pt modelId="{5E8D61D1-0077-4D4B-8840-7FC6277FDA96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Academic Senate</a:t>
          </a:r>
        </a:p>
      </dgm:t>
    </dgm:pt>
    <dgm:pt modelId="{75DFF009-1A9D-44EE-B73B-9B8461033DDC}" type="parTrans" cxnId="{AB91A99B-F64E-4EA9-8290-E82238B6CE1F}">
      <dgm:prSet/>
      <dgm:spPr/>
      <dgm:t>
        <a:bodyPr/>
        <a:lstStyle/>
        <a:p>
          <a:endParaRPr lang="en-US"/>
        </a:p>
      </dgm:t>
    </dgm:pt>
    <dgm:pt modelId="{FB807888-AB67-44D3-BB15-CD7DAE0D0915}" type="sibTrans" cxnId="{AB91A99B-F64E-4EA9-8290-E82238B6CE1F}">
      <dgm:prSet/>
      <dgm:spPr/>
      <dgm:t>
        <a:bodyPr/>
        <a:lstStyle/>
        <a:p>
          <a:endParaRPr lang="en-US"/>
        </a:p>
      </dgm:t>
    </dgm:pt>
    <dgm:pt modelId="{AFF45A01-D6F4-4968-BC6A-90D191AF2F28}">
      <dgm:prSet/>
      <dgm:spPr/>
      <dgm:t>
        <a:bodyPr/>
        <a:lstStyle/>
        <a:p>
          <a:pPr>
            <a:defRPr b="1"/>
          </a:pPr>
          <a:r>
            <a:rPr lang="en-US" b="0">
              <a:latin typeface="Open Sans"/>
              <a:ea typeface="Open Sans"/>
              <a:cs typeface="Open Sans"/>
            </a:rPr>
            <a:t>October 24</a:t>
          </a:r>
        </a:p>
      </dgm:t>
    </dgm:pt>
    <dgm:pt modelId="{CE23F23E-1A83-4423-92BE-0E01E2CA3FD2}" type="parTrans" cxnId="{5ED7628E-0174-44F9-8F3E-4E5AA52CBB88}">
      <dgm:prSet/>
      <dgm:spPr/>
      <dgm:t>
        <a:bodyPr/>
        <a:lstStyle/>
        <a:p>
          <a:endParaRPr lang="en-US"/>
        </a:p>
      </dgm:t>
    </dgm:pt>
    <dgm:pt modelId="{1CCAC3A2-1041-4F4E-82B4-AED358BFE2A2}" type="sibTrans" cxnId="{5ED7628E-0174-44F9-8F3E-4E5AA52CBB88}">
      <dgm:prSet/>
      <dgm:spPr/>
      <dgm:t>
        <a:bodyPr/>
        <a:lstStyle/>
        <a:p>
          <a:endParaRPr lang="en-US"/>
        </a:p>
      </dgm:t>
    </dgm:pt>
    <dgm:pt modelId="{1E2DD7F7-7043-436F-9D9B-58BF79F724CC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College Council</a:t>
          </a:r>
        </a:p>
      </dgm:t>
    </dgm:pt>
    <dgm:pt modelId="{33E785A7-A149-45DF-B592-437B0B9B50F1}" type="parTrans" cxnId="{38293210-3304-4D49-9C33-16AC87255D8F}">
      <dgm:prSet/>
      <dgm:spPr/>
      <dgm:t>
        <a:bodyPr/>
        <a:lstStyle/>
        <a:p>
          <a:endParaRPr lang="en-US"/>
        </a:p>
      </dgm:t>
    </dgm:pt>
    <dgm:pt modelId="{5CF1D76C-7854-4E82-B829-1A6E822BB183}" type="sibTrans" cxnId="{38293210-3304-4D49-9C33-16AC87255D8F}">
      <dgm:prSet/>
      <dgm:spPr/>
      <dgm:t>
        <a:bodyPr/>
        <a:lstStyle/>
        <a:p>
          <a:endParaRPr lang="en-US"/>
        </a:p>
      </dgm:t>
    </dgm:pt>
    <dgm:pt modelId="{DDB081E5-5D58-490F-AA73-A8AFBDD00D00}">
      <dgm:prSet/>
      <dgm:spPr/>
      <dgm:t>
        <a:bodyPr/>
        <a:lstStyle/>
        <a:p>
          <a:pPr>
            <a:defRPr b="1"/>
          </a:pPr>
          <a:r>
            <a:rPr lang="en-US" b="0">
              <a:latin typeface="Open Sans"/>
              <a:ea typeface="Open Sans"/>
              <a:cs typeface="Open Sans"/>
            </a:rPr>
            <a:t>October 25</a:t>
          </a:r>
          <a:endParaRPr lang="en-US">
            <a:latin typeface="Open Sans"/>
            <a:ea typeface="Open Sans"/>
            <a:cs typeface="Open Sans"/>
          </a:endParaRPr>
        </a:p>
      </dgm:t>
    </dgm:pt>
    <dgm:pt modelId="{B1FB6997-9B31-4B91-8D6A-B6970A1FE318}" type="parTrans" cxnId="{82CEAD30-5D1D-4202-B599-0B47C0EC09D9}">
      <dgm:prSet/>
      <dgm:spPr/>
      <dgm:t>
        <a:bodyPr/>
        <a:lstStyle/>
        <a:p>
          <a:endParaRPr lang="en-US"/>
        </a:p>
      </dgm:t>
    </dgm:pt>
    <dgm:pt modelId="{6C401E76-DBA0-466B-9DA7-77F12AFC7598}" type="sibTrans" cxnId="{82CEAD30-5D1D-4202-B599-0B47C0EC09D9}">
      <dgm:prSet/>
      <dgm:spPr/>
      <dgm:t>
        <a:bodyPr/>
        <a:lstStyle/>
        <a:p>
          <a:endParaRPr lang="en-US"/>
        </a:p>
      </dgm:t>
    </dgm:pt>
    <dgm:pt modelId="{8B1F368E-79E2-4695-9842-A8E57054572A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Board of Trustees</a:t>
          </a:r>
        </a:p>
      </dgm:t>
    </dgm:pt>
    <dgm:pt modelId="{35F49FB3-9D23-45D7-B36B-4153FE3AD78B}" type="parTrans" cxnId="{9211DE1A-C53C-4FAC-A826-D96640F4BDA3}">
      <dgm:prSet/>
      <dgm:spPr/>
      <dgm:t>
        <a:bodyPr/>
        <a:lstStyle/>
        <a:p>
          <a:endParaRPr lang="en-US"/>
        </a:p>
      </dgm:t>
    </dgm:pt>
    <dgm:pt modelId="{59264C72-758E-4A20-86F1-01C84E860E86}" type="sibTrans" cxnId="{9211DE1A-C53C-4FAC-A826-D96640F4BDA3}">
      <dgm:prSet/>
      <dgm:spPr/>
      <dgm:t>
        <a:bodyPr/>
        <a:lstStyle/>
        <a:p>
          <a:endParaRPr lang="en-US"/>
        </a:p>
      </dgm:t>
    </dgm:pt>
    <dgm:pt modelId="{D447910C-CCE2-482D-AF37-A2204107121E}">
      <dgm:prSet/>
      <dgm:spPr/>
      <dgm:t>
        <a:bodyPr/>
        <a:lstStyle/>
        <a:p>
          <a:pPr>
            <a:defRPr b="1"/>
          </a:pPr>
          <a:r>
            <a:rPr lang="en-US" b="1" i="0">
              <a:latin typeface="Open Sans"/>
              <a:ea typeface="Open Sans"/>
              <a:cs typeface="Open Sans"/>
            </a:rPr>
            <a:t>December 15</a:t>
          </a:r>
        </a:p>
      </dgm:t>
    </dgm:pt>
    <dgm:pt modelId="{D9E0CE2C-E443-4801-8ED1-1042F90EEF0B}" type="parTrans" cxnId="{FA18BA8A-F675-4B19-A949-8782BABF3E6B}">
      <dgm:prSet/>
      <dgm:spPr/>
      <dgm:t>
        <a:bodyPr/>
        <a:lstStyle/>
        <a:p>
          <a:endParaRPr lang="en-US"/>
        </a:p>
      </dgm:t>
    </dgm:pt>
    <dgm:pt modelId="{76F22656-917A-480C-A080-AF6CFA1AF382}" type="sibTrans" cxnId="{FA18BA8A-F675-4B19-A949-8782BABF3E6B}">
      <dgm:prSet/>
      <dgm:spPr/>
      <dgm:t>
        <a:bodyPr/>
        <a:lstStyle/>
        <a:p>
          <a:endParaRPr lang="en-US"/>
        </a:p>
      </dgm:t>
    </dgm:pt>
    <dgm:pt modelId="{385FF49D-BC3D-4CBA-A5BA-BE95BFF0CA80}">
      <dgm:prSet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Upload ISER to ACCJC by this date</a:t>
          </a:r>
        </a:p>
      </dgm:t>
    </dgm:pt>
    <dgm:pt modelId="{895364A7-423A-4AB5-A123-080788058A8F}" type="parTrans" cxnId="{D1550CE9-CB07-48ED-B2D1-61131D12BCF1}">
      <dgm:prSet/>
      <dgm:spPr/>
      <dgm:t>
        <a:bodyPr/>
        <a:lstStyle/>
        <a:p>
          <a:endParaRPr lang="en-US"/>
        </a:p>
      </dgm:t>
    </dgm:pt>
    <dgm:pt modelId="{1FC4446B-7640-470E-89DB-005614922B30}" type="sibTrans" cxnId="{D1550CE9-CB07-48ED-B2D1-61131D12BCF1}">
      <dgm:prSet/>
      <dgm:spPr/>
      <dgm:t>
        <a:bodyPr/>
        <a:lstStyle/>
        <a:p>
          <a:endParaRPr lang="en-US"/>
        </a:p>
      </dgm:t>
    </dgm:pt>
    <dgm:pt modelId="{6E4C9785-678C-46F1-BCDB-1A765968ACEB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Open Sans"/>
              <a:ea typeface="Open Sans"/>
              <a:cs typeface="Open Sans"/>
            </a:rPr>
            <a:t>September 23</a:t>
          </a:r>
          <a:endParaRPr lang="en-US" b="0" dirty="0"/>
        </a:p>
      </dgm:t>
    </dgm:pt>
    <dgm:pt modelId="{12A70359-32EF-4164-BA0C-FE9BFBC27533}" type="parTrans" cxnId="{EAF5C278-0DA8-4EEC-9C8B-2CDEBF0D4A02}">
      <dgm:prSet/>
      <dgm:spPr/>
      <dgm:t>
        <a:bodyPr/>
        <a:lstStyle/>
        <a:p>
          <a:endParaRPr lang="en-US"/>
        </a:p>
      </dgm:t>
    </dgm:pt>
    <dgm:pt modelId="{6001B02B-1966-4306-B17A-A039874C56E4}" type="sibTrans" cxnId="{EAF5C278-0DA8-4EEC-9C8B-2CDEBF0D4A02}">
      <dgm:prSet/>
      <dgm:spPr/>
      <dgm:t>
        <a:bodyPr/>
        <a:lstStyle/>
        <a:p>
          <a:endParaRPr lang="en-US"/>
        </a:p>
      </dgm:t>
    </dgm:pt>
    <dgm:pt modelId="{146DEA53-1708-4739-841E-8E625440BD88}">
      <dgm:prSet phldr="0"/>
      <dgm:spPr/>
      <dgm:t>
        <a:bodyPr/>
        <a:lstStyle/>
        <a:p>
          <a:pPr>
            <a:defRPr b="1"/>
          </a:pPr>
          <a:r>
            <a:rPr lang="en-US" b="0">
              <a:latin typeface="Open Sans"/>
              <a:ea typeface="Open Sans"/>
              <a:cs typeface="Open Sans"/>
            </a:rPr>
            <a:t>November 15</a:t>
          </a:r>
        </a:p>
      </dgm:t>
    </dgm:pt>
    <dgm:pt modelId="{CC6B9B71-2A17-4990-BB22-D156E40B946A}" type="parTrans" cxnId="{3E9F73DB-4F8F-4D60-8A05-B18E4064798A}">
      <dgm:prSet/>
      <dgm:spPr/>
      <dgm:t>
        <a:bodyPr/>
        <a:lstStyle/>
        <a:p>
          <a:endParaRPr lang="en-US"/>
        </a:p>
      </dgm:t>
    </dgm:pt>
    <dgm:pt modelId="{4825E1FE-1F82-4EC1-9941-D914384639AB}" type="sibTrans" cxnId="{3E9F73DB-4F8F-4D60-8A05-B18E4064798A}">
      <dgm:prSet/>
      <dgm:spPr/>
      <dgm:t>
        <a:bodyPr/>
        <a:lstStyle/>
        <a:p>
          <a:endParaRPr lang="en-US"/>
        </a:p>
      </dgm:t>
    </dgm:pt>
    <dgm:pt modelId="{6E05ED1B-46E4-4E10-AD38-BDBAD2EC6634}">
      <dgm:prSet phldr="0"/>
      <dgm:spPr/>
      <dgm:t>
        <a:bodyPr/>
        <a:lstStyle/>
        <a:p>
          <a:r>
            <a:rPr lang="en-US">
              <a:latin typeface="Open Sans"/>
              <a:ea typeface="Open Sans"/>
              <a:cs typeface="Open Sans"/>
            </a:rPr>
            <a:t>Board of Trustees</a:t>
          </a:r>
        </a:p>
      </dgm:t>
    </dgm:pt>
    <dgm:pt modelId="{88EE130D-9EB1-4711-9587-56C33FF433C5}" type="parTrans" cxnId="{BA8AE0DB-8E8D-4A48-B54F-8889C2129173}">
      <dgm:prSet/>
      <dgm:spPr/>
      <dgm:t>
        <a:bodyPr/>
        <a:lstStyle/>
        <a:p>
          <a:endParaRPr lang="en-US"/>
        </a:p>
      </dgm:t>
    </dgm:pt>
    <dgm:pt modelId="{0DEE1487-9BE3-4370-8D3E-4B09C4FC8C21}" type="sibTrans" cxnId="{BA8AE0DB-8E8D-4A48-B54F-8889C2129173}">
      <dgm:prSet/>
      <dgm:spPr/>
      <dgm:t>
        <a:bodyPr/>
        <a:lstStyle/>
        <a:p>
          <a:endParaRPr lang="en-US"/>
        </a:p>
      </dgm:t>
    </dgm:pt>
    <dgm:pt modelId="{101388E8-A9EB-4E61-B100-871854F7AEC8}">
      <dgm:prSet phldr="0"/>
      <dgm:spPr/>
      <dgm:t>
        <a:bodyPr/>
        <a:lstStyle/>
        <a:p>
          <a:r>
            <a:rPr lang="en-US" b="0"/>
            <a:t>Associated Student Government</a:t>
          </a:r>
        </a:p>
      </dgm:t>
    </dgm:pt>
    <dgm:pt modelId="{60B51A4E-B1A1-46B9-9EE0-380DFC35517B}" type="parTrans" cxnId="{B24F2C30-5C7D-417A-8426-4BB3D48E8590}">
      <dgm:prSet/>
      <dgm:spPr/>
      <dgm:t>
        <a:bodyPr/>
        <a:lstStyle/>
        <a:p>
          <a:endParaRPr lang="en-US"/>
        </a:p>
      </dgm:t>
    </dgm:pt>
    <dgm:pt modelId="{B80B0E1B-FBF1-4EE8-9DF0-AA431DDFCF87}" type="sibTrans" cxnId="{B24F2C30-5C7D-417A-8426-4BB3D48E8590}">
      <dgm:prSet/>
      <dgm:spPr/>
      <dgm:t>
        <a:bodyPr/>
        <a:lstStyle/>
        <a:p>
          <a:endParaRPr lang="en-US"/>
        </a:p>
      </dgm:t>
    </dgm:pt>
    <dgm:pt modelId="{FDC657EF-A6B6-4F72-B3B4-2AE45D942B37}">
      <dgm:prSet phldr="0"/>
      <dgm:spPr/>
      <dgm:t>
        <a:bodyPr/>
        <a:lstStyle/>
        <a:p>
          <a:pPr>
            <a:defRPr b="1"/>
          </a:pPr>
          <a:r>
            <a:rPr lang="en-US" b="0" dirty="0"/>
            <a:t>September 19</a:t>
          </a:r>
        </a:p>
      </dgm:t>
    </dgm:pt>
    <dgm:pt modelId="{38667425-F7AF-4F77-9EA7-8E674AA5B2D8}" type="parTrans" cxnId="{A9E74C86-FE69-41FD-BDA9-0B59FFB19DCD}">
      <dgm:prSet/>
      <dgm:spPr/>
      <dgm:t>
        <a:bodyPr/>
        <a:lstStyle/>
        <a:p>
          <a:endParaRPr lang="en-US"/>
        </a:p>
      </dgm:t>
    </dgm:pt>
    <dgm:pt modelId="{EF92E77A-A13E-49CF-B2F4-91947089DCAD}" type="sibTrans" cxnId="{A9E74C86-FE69-41FD-BDA9-0B59FFB19DCD}">
      <dgm:prSet/>
      <dgm:spPr/>
      <dgm:t>
        <a:bodyPr/>
        <a:lstStyle/>
        <a:p>
          <a:endParaRPr lang="en-US"/>
        </a:p>
      </dgm:t>
    </dgm:pt>
    <dgm:pt modelId="{C1410029-94C1-46FC-94BB-89E9A462628B}">
      <dgm:prSet phldr="0"/>
      <dgm:spPr/>
      <dgm:t>
        <a:bodyPr/>
        <a:lstStyle/>
        <a:p>
          <a:r>
            <a:rPr lang="en-US" b="0" dirty="0"/>
            <a:t>Institutional Effectiveness Committee</a:t>
          </a:r>
        </a:p>
      </dgm:t>
    </dgm:pt>
    <dgm:pt modelId="{FBD25F97-CE16-4522-8210-87E29A43FDBF}" type="parTrans" cxnId="{D629DFC0-57C7-4794-8F3B-F6B69D5C67EF}">
      <dgm:prSet/>
      <dgm:spPr/>
      <dgm:t>
        <a:bodyPr/>
        <a:lstStyle/>
        <a:p>
          <a:endParaRPr lang="en-US"/>
        </a:p>
      </dgm:t>
    </dgm:pt>
    <dgm:pt modelId="{7FF17991-138D-4582-B3A1-CFEE31D83604}" type="sibTrans" cxnId="{D629DFC0-57C7-4794-8F3B-F6B69D5C67EF}">
      <dgm:prSet/>
      <dgm:spPr/>
      <dgm:t>
        <a:bodyPr/>
        <a:lstStyle/>
        <a:p>
          <a:endParaRPr lang="en-US"/>
        </a:p>
      </dgm:t>
    </dgm:pt>
    <dgm:pt modelId="{DC4CF76D-EEBC-4DCB-8BA4-FF4EA2D2779D}">
      <dgm:prSet phldr="0"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Dissemination of ISER Draft to EVC and Service Area</a:t>
          </a:r>
          <a:endParaRPr lang="en-US" b="0" dirty="0">
            <a:latin typeface="Open Sans"/>
            <a:ea typeface="Open Sans"/>
            <a:cs typeface="Open Sans"/>
          </a:endParaRPr>
        </a:p>
      </dgm:t>
    </dgm:pt>
    <dgm:pt modelId="{7D2E04A4-19E8-48DF-8B32-0F6E1BED7523}" type="parTrans" cxnId="{F59BBBE5-EC4B-4721-80A0-E883620BD54E}">
      <dgm:prSet/>
      <dgm:spPr/>
      <dgm:t>
        <a:bodyPr/>
        <a:lstStyle/>
        <a:p>
          <a:endParaRPr lang="en-US"/>
        </a:p>
      </dgm:t>
    </dgm:pt>
    <dgm:pt modelId="{C5A7A743-FC85-4B78-BC4A-4D81A02C049F}" type="sibTrans" cxnId="{F59BBBE5-EC4B-4721-80A0-E883620BD54E}">
      <dgm:prSet/>
      <dgm:spPr/>
      <dgm:t>
        <a:bodyPr/>
        <a:lstStyle/>
        <a:p>
          <a:endParaRPr lang="en-US"/>
        </a:p>
      </dgm:t>
    </dgm:pt>
    <dgm:pt modelId="{D040CB52-EDF1-4076-A8E1-C57A0704CD04}">
      <dgm:prSet phldr="0"/>
      <dgm:spPr/>
      <dgm:t>
        <a:bodyPr/>
        <a:lstStyle/>
        <a:p>
          <a:pPr>
            <a:defRPr b="1"/>
          </a:pPr>
          <a:r>
            <a:rPr lang="en-US" b="0"/>
            <a:t>October </a:t>
          </a:r>
          <a:r>
            <a:rPr lang="en-US" b="0" dirty="0"/>
            <a:t>5</a:t>
          </a:r>
        </a:p>
      </dgm:t>
    </dgm:pt>
    <dgm:pt modelId="{9A670FB5-104F-44A2-8415-CCF92240F0AB}" type="parTrans" cxnId="{3923665C-C6A3-43C0-B94E-C52D6DFF2231}">
      <dgm:prSet/>
      <dgm:spPr/>
      <dgm:t>
        <a:bodyPr/>
        <a:lstStyle/>
        <a:p>
          <a:endParaRPr lang="en-US"/>
        </a:p>
      </dgm:t>
    </dgm:pt>
    <dgm:pt modelId="{ED75FBDA-7AC1-4EE3-B1D3-69AA060511F3}" type="sibTrans" cxnId="{3923665C-C6A3-43C0-B94E-C52D6DFF2231}">
      <dgm:prSet/>
      <dgm:spPr/>
      <dgm:t>
        <a:bodyPr/>
        <a:lstStyle/>
        <a:p>
          <a:endParaRPr lang="en-US"/>
        </a:p>
      </dgm:t>
    </dgm:pt>
    <dgm:pt modelId="{E99E5A00-5986-45BA-9C6A-0F08D9372437}" type="pres">
      <dgm:prSet presAssocID="{2DF6C0A7-2E89-4253-9775-BA00D05EB5D7}" presName="root" presStyleCnt="0">
        <dgm:presLayoutVars>
          <dgm:chMax/>
          <dgm:chPref/>
          <dgm:animLvl val="lvl"/>
        </dgm:presLayoutVars>
      </dgm:prSet>
      <dgm:spPr/>
    </dgm:pt>
    <dgm:pt modelId="{50BE9435-0367-4F1C-A8AD-CA2B06C1D9E0}" type="pres">
      <dgm:prSet presAssocID="{2DF6C0A7-2E89-4253-9775-BA00D05EB5D7}" presName="divider" presStyleLbl="fgAcc1" presStyleIdx="0" presStyleCnt="1"/>
      <dgm:spPr/>
    </dgm:pt>
    <dgm:pt modelId="{83BE423F-875B-407F-B435-70A3063DDF15}" type="pres">
      <dgm:prSet presAssocID="{2DF6C0A7-2E89-4253-9775-BA00D05EB5D7}" presName="nodes" presStyleCnt="0">
        <dgm:presLayoutVars>
          <dgm:chMax/>
          <dgm:chPref/>
          <dgm:animLvl val="lvl"/>
        </dgm:presLayoutVars>
      </dgm:prSet>
      <dgm:spPr/>
    </dgm:pt>
    <dgm:pt modelId="{797A1B9C-0F9D-46AE-B3D1-D4DC0BFBB612}" type="pres">
      <dgm:prSet presAssocID="{FDC657EF-A6B6-4F72-B3B4-2AE45D942B37}" presName="composite" presStyleCnt="0"/>
      <dgm:spPr/>
    </dgm:pt>
    <dgm:pt modelId="{A64B58B8-2763-42B4-98E4-AB205C17C0F5}" type="pres">
      <dgm:prSet presAssocID="{FDC657EF-A6B6-4F72-B3B4-2AE45D942B37}" presName="L1TextContainer" presStyleLbl="alignNode1" presStyleIdx="0" presStyleCnt="9">
        <dgm:presLayoutVars>
          <dgm:chMax val="1"/>
          <dgm:chPref val="1"/>
          <dgm:bulletEnabled val="1"/>
        </dgm:presLayoutVars>
      </dgm:prSet>
      <dgm:spPr/>
    </dgm:pt>
    <dgm:pt modelId="{71033445-6079-4014-B546-8B898E402714}" type="pres">
      <dgm:prSet presAssocID="{FDC657EF-A6B6-4F72-B3B4-2AE45D942B37}" presName="L2TextContainerWrapper" presStyleCnt="0">
        <dgm:presLayoutVars>
          <dgm:bulletEnabled val="1"/>
        </dgm:presLayoutVars>
      </dgm:prSet>
      <dgm:spPr/>
    </dgm:pt>
    <dgm:pt modelId="{0D3B8C76-34E0-4C31-BC32-BE353EB41C0C}" type="pres">
      <dgm:prSet presAssocID="{FDC657EF-A6B6-4F72-B3B4-2AE45D942B37}" presName="L2TextContainer" presStyleLbl="bgAccFollowNode1" presStyleIdx="0" presStyleCnt="9"/>
      <dgm:spPr/>
    </dgm:pt>
    <dgm:pt modelId="{F61AAFE5-AC0C-4B97-A78B-D4861A2DFEFD}" type="pres">
      <dgm:prSet presAssocID="{FDC657EF-A6B6-4F72-B3B4-2AE45D942B37}" presName="FlexibleEmptyPlaceHolder" presStyleCnt="0"/>
      <dgm:spPr/>
    </dgm:pt>
    <dgm:pt modelId="{9FD6125B-5FF0-4E7D-A715-4FA4B387A210}" type="pres">
      <dgm:prSet presAssocID="{FDC657EF-A6B6-4F72-B3B4-2AE45D942B37}" presName="ConnectLine" presStyleLbl="sibTrans1D1" presStyleIdx="0" presStyleCnt="9"/>
      <dgm:spPr/>
    </dgm:pt>
    <dgm:pt modelId="{6BDFD00A-655A-4AC5-807A-4D74CBD77C84}" type="pres">
      <dgm:prSet presAssocID="{FDC657EF-A6B6-4F72-B3B4-2AE45D942B37}" presName="ConnectorPoint" presStyleLbl="node1" presStyleIdx="0" presStyleCnt="9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A6F0E0D-49A6-4DC6-9A07-F1FFDDB62AAD}" type="pres">
      <dgm:prSet presAssocID="{FDC657EF-A6B6-4F72-B3B4-2AE45D942B37}" presName="EmptyPlaceHolder" presStyleCnt="0"/>
      <dgm:spPr/>
    </dgm:pt>
    <dgm:pt modelId="{1C47C91A-222F-4721-BDD3-86D43A579463}" type="pres">
      <dgm:prSet presAssocID="{EF92E77A-A13E-49CF-B2F4-91947089DCAD}" presName="spaceBetweenRectangles" presStyleCnt="0"/>
      <dgm:spPr/>
    </dgm:pt>
    <dgm:pt modelId="{F8544FC6-2E4C-492C-91CC-B481B3625FFD}" type="pres">
      <dgm:prSet presAssocID="{6E4C9785-678C-46F1-BCDB-1A765968ACEB}" presName="composite" presStyleCnt="0"/>
      <dgm:spPr/>
    </dgm:pt>
    <dgm:pt modelId="{E6EA24FF-17D4-403B-86B8-F7D0DFBB45AB}" type="pres">
      <dgm:prSet presAssocID="{6E4C9785-678C-46F1-BCDB-1A765968ACEB}" presName="L1TextContainer" presStyleLbl="alignNode1" presStyleIdx="1" presStyleCnt="9">
        <dgm:presLayoutVars>
          <dgm:chMax val="1"/>
          <dgm:chPref val="1"/>
          <dgm:bulletEnabled val="1"/>
        </dgm:presLayoutVars>
      </dgm:prSet>
      <dgm:spPr/>
    </dgm:pt>
    <dgm:pt modelId="{01A572D5-C5FE-4768-A137-3299AFEB2191}" type="pres">
      <dgm:prSet presAssocID="{6E4C9785-678C-46F1-BCDB-1A765968ACEB}" presName="L2TextContainerWrapper" presStyleCnt="0">
        <dgm:presLayoutVars>
          <dgm:bulletEnabled val="1"/>
        </dgm:presLayoutVars>
      </dgm:prSet>
      <dgm:spPr/>
    </dgm:pt>
    <dgm:pt modelId="{00834855-385E-4B00-8B1C-27BB916E1FA1}" type="pres">
      <dgm:prSet presAssocID="{6E4C9785-678C-46F1-BCDB-1A765968ACEB}" presName="L2TextContainer" presStyleLbl="bgAccFollowNode1" presStyleIdx="1" presStyleCnt="9"/>
      <dgm:spPr/>
    </dgm:pt>
    <dgm:pt modelId="{1797DDED-9225-47A8-8E75-4DB6F8C63800}" type="pres">
      <dgm:prSet presAssocID="{6E4C9785-678C-46F1-BCDB-1A765968ACEB}" presName="FlexibleEmptyPlaceHolder" presStyleCnt="0"/>
      <dgm:spPr/>
    </dgm:pt>
    <dgm:pt modelId="{700B1CC5-5C81-4C90-8AED-8206C14A189F}" type="pres">
      <dgm:prSet presAssocID="{6E4C9785-678C-46F1-BCDB-1A765968ACEB}" presName="ConnectLine" presStyleLbl="sibTrans1D1" presStyleIdx="1" presStyleCnt="9"/>
      <dgm:spPr/>
    </dgm:pt>
    <dgm:pt modelId="{1F4ADFE3-2662-48AC-8C9D-A0228BDF8342}" type="pres">
      <dgm:prSet presAssocID="{6E4C9785-678C-46F1-BCDB-1A765968ACEB}" presName="ConnectorPoint" presStyleLbl="node1" presStyleIdx="1" presStyleCnt="9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79FDB4-0C36-40D6-B4C7-5397008EF31C}" type="pres">
      <dgm:prSet presAssocID="{6E4C9785-678C-46F1-BCDB-1A765968ACEB}" presName="EmptyPlaceHolder" presStyleCnt="0"/>
      <dgm:spPr/>
    </dgm:pt>
    <dgm:pt modelId="{997C1791-F275-45E2-B024-0EACF2BCA9FB}" type="pres">
      <dgm:prSet presAssocID="{6001B02B-1966-4306-B17A-A039874C56E4}" presName="spaceBetweenRectangles" presStyleCnt="0"/>
      <dgm:spPr/>
    </dgm:pt>
    <dgm:pt modelId="{62613852-4162-4412-8B45-0312BBE195B6}" type="pres">
      <dgm:prSet presAssocID="{D040CB52-EDF1-4076-A8E1-C57A0704CD04}" presName="composite" presStyleCnt="0"/>
      <dgm:spPr/>
    </dgm:pt>
    <dgm:pt modelId="{C9BCD1A3-CF36-4960-8750-A5C7A589C939}" type="pres">
      <dgm:prSet presAssocID="{D040CB52-EDF1-4076-A8E1-C57A0704CD04}" presName="L1TextContainer" presStyleLbl="alignNode1" presStyleIdx="2" presStyleCnt="9">
        <dgm:presLayoutVars>
          <dgm:chMax val="1"/>
          <dgm:chPref val="1"/>
          <dgm:bulletEnabled val="1"/>
        </dgm:presLayoutVars>
      </dgm:prSet>
      <dgm:spPr/>
    </dgm:pt>
    <dgm:pt modelId="{704BCE5A-7CC5-42BD-A374-9F17A2AD9441}" type="pres">
      <dgm:prSet presAssocID="{D040CB52-EDF1-4076-A8E1-C57A0704CD04}" presName="L2TextContainerWrapper" presStyleCnt="0">
        <dgm:presLayoutVars>
          <dgm:bulletEnabled val="1"/>
        </dgm:presLayoutVars>
      </dgm:prSet>
      <dgm:spPr/>
    </dgm:pt>
    <dgm:pt modelId="{4D71CE1F-C45E-43B6-BC20-243244F7B3E4}" type="pres">
      <dgm:prSet presAssocID="{D040CB52-EDF1-4076-A8E1-C57A0704CD04}" presName="L2TextContainer" presStyleLbl="bgAccFollowNode1" presStyleIdx="2" presStyleCnt="9"/>
      <dgm:spPr/>
    </dgm:pt>
    <dgm:pt modelId="{E498AAA5-B977-46F6-AB5E-EB9C8E7BA70D}" type="pres">
      <dgm:prSet presAssocID="{D040CB52-EDF1-4076-A8E1-C57A0704CD04}" presName="FlexibleEmptyPlaceHolder" presStyleCnt="0"/>
      <dgm:spPr/>
    </dgm:pt>
    <dgm:pt modelId="{5873F21F-C650-48A6-AC0A-4AC686886A81}" type="pres">
      <dgm:prSet presAssocID="{D040CB52-EDF1-4076-A8E1-C57A0704CD04}" presName="ConnectLine" presStyleLbl="sibTrans1D1" presStyleIdx="2" presStyleCnt="9"/>
      <dgm:spPr/>
    </dgm:pt>
    <dgm:pt modelId="{C39F8A44-CFF1-4C41-B7E2-85C48F79BDBA}" type="pres">
      <dgm:prSet presAssocID="{D040CB52-EDF1-4076-A8E1-C57A0704CD04}" presName="ConnectorPoint" presStyleLbl="node1" presStyleIdx="2" presStyleCnt="9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3705B2E-8DA6-4EAC-9B50-DD5A2BB4D088}" type="pres">
      <dgm:prSet presAssocID="{D040CB52-EDF1-4076-A8E1-C57A0704CD04}" presName="EmptyPlaceHolder" presStyleCnt="0"/>
      <dgm:spPr/>
    </dgm:pt>
    <dgm:pt modelId="{B82B937F-061C-40A2-879E-4EB992E465D9}" type="pres">
      <dgm:prSet presAssocID="{ED75FBDA-7AC1-4EE3-B1D3-69AA060511F3}" presName="spaceBetweenRectangles" presStyleCnt="0"/>
      <dgm:spPr/>
    </dgm:pt>
    <dgm:pt modelId="{9046295D-2F50-45D1-8647-F4263EF55A7C}" type="pres">
      <dgm:prSet presAssocID="{48DB6EBF-BA39-4E86-84E8-63E00D0BDC43}" presName="composite" presStyleCnt="0"/>
      <dgm:spPr/>
    </dgm:pt>
    <dgm:pt modelId="{A076F3B2-23F2-405D-B670-05030C1D555F}" type="pres">
      <dgm:prSet presAssocID="{48DB6EBF-BA39-4E86-84E8-63E00D0BDC43}" presName="L1TextContainer" presStyleLbl="alignNode1" presStyleIdx="3" presStyleCnt="9">
        <dgm:presLayoutVars>
          <dgm:chMax val="1"/>
          <dgm:chPref val="1"/>
          <dgm:bulletEnabled val="1"/>
        </dgm:presLayoutVars>
      </dgm:prSet>
      <dgm:spPr/>
    </dgm:pt>
    <dgm:pt modelId="{3C3A5DD3-DBC7-46F8-849C-F099E942B8B9}" type="pres">
      <dgm:prSet presAssocID="{48DB6EBF-BA39-4E86-84E8-63E00D0BDC43}" presName="L2TextContainerWrapper" presStyleCnt="0">
        <dgm:presLayoutVars>
          <dgm:bulletEnabled val="1"/>
        </dgm:presLayoutVars>
      </dgm:prSet>
      <dgm:spPr/>
    </dgm:pt>
    <dgm:pt modelId="{9BB984F0-B29E-4AD3-AD22-BF13EC2582F1}" type="pres">
      <dgm:prSet presAssocID="{48DB6EBF-BA39-4E86-84E8-63E00D0BDC43}" presName="L2TextContainer" presStyleLbl="bgAccFollowNode1" presStyleIdx="3" presStyleCnt="9"/>
      <dgm:spPr/>
    </dgm:pt>
    <dgm:pt modelId="{545D9930-AC36-4411-BF47-613F81594FF9}" type="pres">
      <dgm:prSet presAssocID="{48DB6EBF-BA39-4E86-84E8-63E00D0BDC43}" presName="FlexibleEmptyPlaceHolder" presStyleCnt="0"/>
      <dgm:spPr/>
    </dgm:pt>
    <dgm:pt modelId="{3220E2DA-8C0D-461F-85B3-D8936957EA0A}" type="pres">
      <dgm:prSet presAssocID="{48DB6EBF-BA39-4E86-84E8-63E00D0BDC43}" presName="ConnectLine" presStyleLbl="sibTrans1D1" presStyleIdx="3" presStyleCnt="9"/>
      <dgm:spPr/>
    </dgm:pt>
    <dgm:pt modelId="{B27F5AB1-AAA6-4C4C-9AAF-8B757D517641}" type="pres">
      <dgm:prSet presAssocID="{48DB6EBF-BA39-4E86-84E8-63E00D0BDC43}" presName="ConnectorPoint" presStyleLbl="node1" presStyleIdx="3" presStyleCnt="9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E6CE2F2-B893-4811-B1E9-5F7FB96BCE9A}" type="pres">
      <dgm:prSet presAssocID="{48DB6EBF-BA39-4E86-84E8-63E00D0BDC43}" presName="EmptyPlaceHolder" presStyleCnt="0"/>
      <dgm:spPr/>
    </dgm:pt>
    <dgm:pt modelId="{CB7CFE0D-0952-4EC6-A41F-33637A656891}" type="pres">
      <dgm:prSet presAssocID="{23CDDC4D-5851-490A-8053-2A1F03E25B4F}" presName="spaceBetweenRectangles" presStyleCnt="0"/>
      <dgm:spPr/>
    </dgm:pt>
    <dgm:pt modelId="{DC97E461-E2FC-469C-8DB0-D300385370F2}" type="pres">
      <dgm:prSet presAssocID="{3EFA2B1C-FD91-48FA-BD31-9C7AAA9A6D75}" presName="composite" presStyleCnt="0"/>
      <dgm:spPr/>
    </dgm:pt>
    <dgm:pt modelId="{18EB44A6-9323-43E7-A217-568EEA185BAE}" type="pres">
      <dgm:prSet presAssocID="{3EFA2B1C-FD91-48FA-BD31-9C7AAA9A6D75}" presName="L1TextContainer" presStyleLbl="alignNode1" presStyleIdx="4" presStyleCnt="9">
        <dgm:presLayoutVars>
          <dgm:chMax val="1"/>
          <dgm:chPref val="1"/>
          <dgm:bulletEnabled val="1"/>
        </dgm:presLayoutVars>
      </dgm:prSet>
      <dgm:spPr/>
    </dgm:pt>
    <dgm:pt modelId="{C352F631-0DD7-46AA-ACE0-AF85EA800C46}" type="pres">
      <dgm:prSet presAssocID="{3EFA2B1C-FD91-48FA-BD31-9C7AAA9A6D75}" presName="L2TextContainerWrapper" presStyleCnt="0">
        <dgm:presLayoutVars>
          <dgm:bulletEnabled val="1"/>
        </dgm:presLayoutVars>
      </dgm:prSet>
      <dgm:spPr/>
    </dgm:pt>
    <dgm:pt modelId="{0DCD4884-A83F-40F5-A500-6EA78308D35F}" type="pres">
      <dgm:prSet presAssocID="{3EFA2B1C-FD91-48FA-BD31-9C7AAA9A6D75}" presName="L2TextContainer" presStyleLbl="bgAccFollowNode1" presStyleIdx="4" presStyleCnt="9"/>
      <dgm:spPr/>
    </dgm:pt>
    <dgm:pt modelId="{D2153716-B5CF-4415-8D7E-289E64648D88}" type="pres">
      <dgm:prSet presAssocID="{3EFA2B1C-FD91-48FA-BD31-9C7AAA9A6D75}" presName="FlexibleEmptyPlaceHolder" presStyleCnt="0"/>
      <dgm:spPr/>
    </dgm:pt>
    <dgm:pt modelId="{8CC2A690-849A-473F-A9B6-9BB2F5DC5DC2}" type="pres">
      <dgm:prSet presAssocID="{3EFA2B1C-FD91-48FA-BD31-9C7AAA9A6D75}" presName="ConnectLine" presStyleLbl="sibTrans1D1" presStyleIdx="4" presStyleCnt="9"/>
      <dgm:spPr/>
    </dgm:pt>
    <dgm:pt modelId="{992B918A-D935-4BE8-875D-38BDC18FACF8}" type="pres">
      <dgm:prSet presAssocID="{3EFA2B1C-FD91-48FA-BD31-9C7AAA9A6D75}" presName="ConnectorPoint" presStyleLbl="node1" presStyleIdx="4" presStyleCnt="9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2374B31-921D-4477-B9FB-83FD8768A4F8}" type="pres">
      <dgm:prSet presAssocID="{3EFA2B1C-FD91-48FA-BD31-9C7AAA9A6D75}" presName="EmptyPlaceHolder" presStyleCnt="0"/>
      <dgm:spPr/>
    </dgm:pt>
    <dgm:pt modelId="{FDA850D3-842D-4238-9BD2-94EFA8AF2830}" type="pres">
      <dgm:prSet presAssocID="{D240088F-D3C8-47FB-9087-A24E0CAB2DFC}" presName="spaceBetweenRectangles" presStyleCnt="0"/>
      <dgm:spPr/>
    </dgm:pt>
    <dgm:pt modelId="{81B80848-C5F1-4632-B3C6-1F0E1D0BD08E}" type="pres">
      <dgm:prSet presAssocID="{AFF45A01-D6F4-4968-BC6A-90D191AF2F28}" presName="composite" presStyleCnt="0"/>
      <dgm:spPr/>
    </dgm:pt>
    <dgm:pt modelId="{01875287-D9D0-4CDE-917F-49AF0FE1A2FC}" type="pres">
      <dgm:prSet presAssocID="{AFF45A01-D6F4-4968-BC6A-90D191AF2F28}" presName="L1TextContainer" presStyleLbl="alignNode1" presStyleIdx="5" presStyleCnt="9">
        <dgm:presLayoutVars>
          <dgm:chMax val="1"/>
          <dgm:chPref val="1"/>
          <dgm:bulletEnabled val="1"/>
        </dgm:presLayoutVars>
      </dgm:prSet>
      <dgm:spPr/>
    </dgm:pt>
    <dgm:pt modelId="{4CC16145-9996-40F8-96AB-2AA3A666C453}" type="pres">
      <dgm:prSet presAssocID="{AFF45A01-D6F4-4968-BC6A-90D191AF2F28}" presName="L2TextContainerWrapper" presStyleCnt="0">
        <dgm:presLayoutVars>
          <dgm:bulletEnabled val="1"/>
        </dgm:presLayoutVars>
      </dgm:prSet>
      <dgm:spPr/>
    </dgm:pt>
    <dgm:pt modelId="{06C72A24-0CDD-43B9-82E7-E26887D7A6D5}" type="pres">
      <dgm:prSet presAssocID="{AFF45A01-D6F4-4968-BC6A-90D191AF2F28}" presName="L2TextContainer" presStyleLbl="bgAccFollowNode1" presStyleIdx="5" presStyleCnt="9"/>
      <dgm:spPr/>
    </dgm:pt>
    <dgm:pt modelId="{A8271983-90FA-440D-A826-CC98C8F8984C}" type="pres">
      <dgm:prSet presAssocID="{AFF45A01-D6F4-4968-BC6A-90D191AF2F28}" presName="FlexibleEmptyPlaceHolder" presStyleCnt="0"/>
      <dgm:spPr/>
    </dgm:pt>
    <dgm:pt modelId="{1558CECC-823E-4DA5-82BB-11A22BBE8AB8}" type="pres">
      <dgm:prSet presAssocID="{AFF45A01-D6F4-4968-BC6A-90D191AF2F28}" presName="ConnectLine" presStyleLbl="sibTrans1D1" presStyleIdx="5" presStyleCnt="9"/>
      <dgm:spPr/>
    </dgm:pt>
    <dgm:pt modelId="{7933E8B4-0881-4981-B0F8-B55588E3C8F5}" type="pres">
      <dgm:prSet presAssocID="{AFF45A01-D6F4-4968-BC6A-90D191AF2F28}" presName="ConnectorPoint" presStyleLbl="node1" presStyleIdx="5" presStyleCnt="9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C7F586D-9048-4E19-8AAA-78F81CB44F1B}" type="pres">
      <dgm:prSet presAssocID="{AFF45A01-D6F4-4968-BC6A-90D191AF2F28}" presName="EmptyPlaceHolder" presStyleCnt="0"/>
      <dgm:spPr/>
    </dgm:pt>
    <dgm:pt modelId="{466A4EC6-435A-40BF-8CBA-A5D95B844EB9}" type="pres">
      <dgm:prSet presAssocID="{1CCAC3A2-1041-4F4E-82B4-AED358BFE2A2}" presName="spaceBetweenRectangles" presStyleCnt="0"/>
      <dgm:spPr/>
    </dgm:pt>
    <dgm:pt modelId="{BA0E4961-C104-4F67-85A0-270D201055D6}" type="pres">
      <dgm:prSet presAssocID="{DDB081E5-5D58-490F-AA73-A8AFBDD00D00}" presName="composite" presStyleCnt="0"/>
      <dgm:spPr/>
    </dgm:pt>
    <dgm:pt modelId="{14FF19DE-4414-4C7F-B7B1-7203BBB73DCC}" type="pres">
      <dgm:prSet presAssocID="{DDB081E5-5D58-490F-AA73-A8AFBDD00D00}" presName="L1TextContainer" presStyleLbl="alignNode1" presStyleIdx="6" presStyleCnt="9">
        <dgm:presLayoutVars>
          <dgm:chMax val="1"/>
          <dgm:chPref val="1"/>
          <dgm:bulletEnabled val="1"/>
        </dgm:presLayoutVars>
      </dgm:prSet>
      <dgm:spPr/>
    </dgm:pt>
    <dgm:pt modelId="{45C6912F-5CD8-4A01-8479-8D718EDC9870}" type="pres">
      <dgm:prSet presAssocID="{DDB081E5-5D58-490F-AA73-A8AFBDD00D00}" presName="L2TextContainerWrapper" presStyleCnt="0">
        <dgm:presLayoutVars>
          <dgm:bulletEnabled val="1"/>
        </dgm:presLayoutVars>
      </dgm:prSet>
      <dgm:spPr/>
    </dgm:pt>
    <dgm:pt modelId="{C971CDC0-88B6-4E81-9860-333D2F47C302}" type="pres">
      <dgm:prSet presAssocID="{DDB081E5-5D58-490F-AA73-A8AFBDD00D00}" presName="L2TextContainer" presStyleLbl="bgAccFollowNode1" presStyleIdx="6" presStyleCnt="9"/>
      <dgm:spPr/>
    </dgm:pt>
    <dgm:pt modelId="{FBA31E27-FB8C-409D-BD88-78667B2889AF}" type="pres">
      <dgm:prSet presAssocID="{DDB081E5-5D58-490F-AA73-A8AFBDD00D00}" presName="FlexibleEmptyPlaceHolder" presStyleCnt="0"/>
      <dgm:spPr/>
    </dgm:pt>
    <dgm:pt modelId="{1B3250A7-8B20-4AF9-8C89-7311113B11CA}" type="pres">
      <dgm:prSet presAssocID="{DDB081E5-5D58-490F-AA73-A8AFBDD00D00}" presName="ConnectLine" presStyleLbl="sibTrans1D1" presStyleIdx="6" presStyleCnt="9"/>
      <dgm:spPr/>
    </dgm:pt>
    <dgm:pt modelId="{2BB0B4C2-AE73-4786-83FA-41105C4FE3C2}" type="pres">
      <dgm:prSet presAssocID="{DDB081E5-5D58-490F-AA73-A8AFBDD00D00}" presName="ConnectorPoint" presStyleLbl="node1" presStyleIdx="6" presStyleCnt="9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4BB916D-E7AD-411A-8580-37B7FA0B978D}" type="pres">
      <dgm:prSet presAssocID="{DDB081E5-5D58-490F-AA73-A8AFBDD00D00}" presName="EmptyPlaceHolder" presStyleCnt="0"/>
      <dgm:spPr/>
    </dgm:pt>
    <dgm:pt modelId="{F69CFFEC-BBD1-4675-9572-C19B63F1BA45}" type="pres">
      <dgm:prSet presAssocID="{6C401E76-DBA0-466B-9DA7-77F12AFC7598}" presName="spaceBetweenRectangles" presStyleCnt="0"/>
      <dgm:spPr/>
    </dgm:pt>
    <dgm:pt modelId="{E41AE791-F32B-41B4-95CA-BC0BF2D77B14}" type="pres">
      <dgm:prSet presAssocID="{146DEA53-1708-4739-841E-8E625440BD88}" presName="composite" presStyleCnt="0"/>
      <dgm:spPr/>
    </dgm:pt>
    <dgm:pt modelId="{CC227CEC-0660-47BF-A9AB-BFBD7DD6C0FC}" type="pres">
      <dgm:prSet presAssocID="{146DEA53-1708-4739-841E-8E625440BD88}" presName="L1TextContainer" presStyleLbl="alignNode1" presStyleIdx="7" presStyleCnt="9">
        <dgm:presLayoutVars>
          <dgm:chMax val="1"/>
          <dgm:chPref val="1"/>
          <dgm:bulletEnabled val="1"/>
        </dgm:presLayoutVars>
      </dgm:prSet>
      <dgm:spPr/>
    </dgm:pt>
    <dgm:pt modelId="{60734C64-961E-49FE-908A-209E89D3623F}" type="pres">
      <dgm:prSet presAssocID="{146DEA53-1708-4739-841E-8E625440BD88}" presName="L2TextContainerWrapper" presStyleCnt="0">
        <dgm:presLayoutVars>
          <dgm:bulletEnabled val="1"/>
        </dgm:presLayoutVars>
      </dgm:prSet>
      <dgm:spPr/>
    </dgm:pt>
    <dgm:pt modelId="{785CA0D8-8519-40AB-B4FC-FCBEA6EC101A}" type="pres">
      <dgm:prSet presAssocID="{146DEA53-1708-4739-841E-8E625440BD88}" presName="L2TextContainer" presStyleLbl="bgAccFollowNode1" presStyleIdx="7" presStyleCnt="9"/>
      <dgm:spPr/>
    </dgm:pt>
    <dgm:pt modelId="{8EA20F0F-FFE2-4029-AF5F-8F6F334688EF}" type="pres">
      <dgm:prSet presAssocID="{146DEA53-1708-4739-841E-8E625440BD88}" presName="FlexibleEmptyPlaceHolder" presStyleCnt="0"/>
      <dgm:spPr/>
    </dgm:pt>
    <dgm:pt modelId="{DE3DEA91-A966-4608-83A5-C35A17DC5651}" type="pres">
      <dgm:prSet presAssocID="{146DEA53-1708-4739-841E-8E625440BD88}" presName="ConnectLine" presStyleLbl="sibTrans1D1" presStyleIdx="7" presStyleCnt="9"/>
      <dgm:spPr/>
    </dgm:pt>
    <dgm:pt modelId="{68058581-E999-4695-B4E8-28F6BCA0CCAC}" type="pres">
      <dgm:prSet presAssocID="{146DEA53-1708-4739-841E-8E625440BD88}" presName="ConnectorPoint" presStyleLbl="node1" presStyleIdx="7" presStyleCnt="9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8C46DA7-A206-4073-9CFD-6FEF1CA4F372}" type="pres">
      <dgm:prSet presAssocID="{146DEA53-1708-4739-841E-8E625440BD88}" presName="EmptyPlaceHolder" presStyleCnt="0"/>
      <dgm:spPr/>
    </dgm:pt>
    <dgm:pt modelId="{0ABDD286-248A-499E-9573-87FF27874387}" type="pres">
      <dgm:prSet presAssocID="{4825E1FE-1F82-4EC1-9941-D914384639AB}" presName="spaceBetweenRectangles" presStyleCnt="0"/>
      <dgm:spPr/>
    </dgm:pt>
    <dgm:pt modelId="{634FB7A6-A63E-4AF1-9219-81F555C44408}" type="pres">
      <dgm:prSet presAssocID="{D447910C-CCE2-482D-AF37-A2204107121E}" presName="composite" presStyleCnt="0"/>
      <dgm:spPr/>
    </dgm:pt>
    <dgm:pt modelId="{BD210AEE-0DF6-482E-837A-430E79638F32}" type="pres">
      <dgm:prSet presAssocID="{D447910C-CCE2-482D-AF37-A2204107121E}" presName="L1TextContainer" presStyleLbl="alignNode1" presStyleIdx="8" presStyleCnt="9">
        <dgm:presLayoutVars>
          <dgm:chMax val="1"/>
          <dgm:chPref val="1"/>
          <dgm:bulletEnabled val="1"/>
        </dgm:presLayoutVars>
      </dgm:prSet>
      <dgm:spPr/>
    </dgm:pt>
    <dgm:pt modelId="{1D4D0640-15B0-4A6A-B3F2-1D7A0502C3C3}" type="pres">
      <dgm:prSet presAssocID="{D447910C-CCE2-482D-AF37-A2204107121E}" presName="L2TextContainerWrapper" presStyleCnt="0">
        <dgm:presLayoutVars>
          <dgm:bulletEnabled val="1"/>
        </dgm:presLayoutVars>
      </dgm:prSet>
      <dgm:spPr/>
    </dgm:pt>
    <dgm:pt modelId="{7B196B8B-01F7-42F4-AA48-3141120A814C}" type="pres">
      <dgm:prSet presAssocID="{D447910C-CCE2-482D-AF37-A2204107121E}" presName="L2TextContainer" presStyleLbl="bgAccFollowNode1" presStyleIdx="8" presStyleCnt="9"/>
      <dgm:spPr/>
    </dgm:pt>
    <dgm:pt modelId="{C5BF250E-FACF-4319-8B2C-FBFEC4317714}" type="pres">
      <dgm:prSet presAssocID="{D447910C-CCE2-482D-AF37-A2204107121E}" presName="FlexibleEmptyPlaceHolder" presStyleCnt="0"/>
      <dgm:spPr/>
    </dgm:pt>
    <dgm:pt modelId="{618117A4-4E51-4DAD-95B1-695AC17B0893}" type="pres">
      <dgm:prSet presAssocID="{D447910C-CCE2-482D-AF37-A2204107121E}" presName="ConnectLine" presStyleLbl="sibTrans1D1" presStyleIdx="8" presStyleCnt="9"/>
      <dgm:spPr/>
    </dgm:pt>
    <dgm:pt modelId="{6E4BAA5B-19E9-4E58-829C-E9649EB3D99F}" type="pres">
      <dgm:prSet presAssocID="{D447910C-CCE2-482D-AF37-A2204107121E}" presName="ConnectorPoint" presStyleLbl="node1" presStyleIdx="8" presStyleCnt="9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94F307D-514A-4BD7-B638-BB289B9D2174}" type="pres">
      <dgm:prSet presAssocID="{D447910C-CCE2-482D-AF37-A2204107121E}" presName="EmptyPlaceHolder" presStyleCnt="0"/>
      <dgm:spPr/>
    </dgm:pt>
  </dgm:ptLst>
  <dgm:cxnLst>
    <dgm:cxn modelId="{217F5E0B-D8A4-46C5-9E44-F6E008FB7E4C}" type="presOf" srcId="{1E2DD7F7-7043-436F-9D9B-58BF79F724CC}" destId="{06C72A24-0CDD-43B9-82E7-E26887D7A6D5}" srcOrd="0" destOrd="0" presId="urn:microsoft.com/office/officeart/2017/3/layout/HorizontalLabelsTimeline"/>
    <dgm:cxn modelId="{38293210-3304-4D49-9C33-16AC87255D8F}" srcId="{AFF45A01-D6F4-4968-BC6A-90D191AF2F28}" destId="{1E2DD7F7-7043-436F-9D9B-58BF79F724CC}" srcOrd="0" destOrd="0" parTransId="{33E785A7-A149-45DF-B592-437B0B9B50F1}" sibTransId="{5CF1D76C-7854-4E82-B829-1A6E822BB183}"/>
    <dgm:cxn modelId="{9211DE1A-C53C-4FAC-A826-D96640F4BDA3}" srcId="{DDB081E5-5D58-490F-AA73-A8AFBDD00D00}" destId="{8B1F368E-79E2-4695-9842-A8E57054572A}" srcOrd="0" destOrd="0" parTransId="{35F49FB3-9D23-45D7-B36B-4153FE3AD78B}" sibTransId="{59264C72-758E-4A20-86F1-01C84E860E86}"/>
    <dgm:cxn modelId="{3DF69B1C-0184-4D09-9587-39410FF6BA53}" srcId="{2DF6C0A7-2E89-4253-9775-BA00D05EB5D7}" destId="{3EFA2B1C-FD91-48FA-BD31-9C7AAA9A6D75}" srcOrd="4" destOrd="0" parTransId="{63A5BD2B-CF8A-4FB9-BABA-6DC1D6F0F203}" sibTransId="{D240088F-D3C8-47FB-9087-A24E0CAB2DFC}"/>
    <dgm:cxn modelId="{DABDFA1C-9805-4D86-9890-6651609AC227}" type="presOf" srcId="{7C9C9370-9666-4547-B6C2-F4E17374E47B}" destId="{9BB984F0-B29E-4AD3-AD22-BF13EC2582F1}" srcOrd="0" destOrd="0" presId="urn:microsoft.com/office/officeart/2017/3/layout/HorizontalLabelsTimeline"/>
    <dgm:cxn modelId="{53D6131F-AB83-432D-BD51-447582DFF1CA}" type="presOf" srcId="{AFF45A01-D6F4-4968-BC6A-90D191AF2F28}" destId="{01875287-D9D0-4CDE-917F-49AF0FE1A2FC}" srcOrd="0" destOrd="0" presId="urn:microsoft.com/office/officeart/2017/3/layout/HorizontalLabelsTimeline"/>
    <dgm:cxn modelId="{C9129821-3F68-47C6-BDCC-0FA2848E5B59}" type="presOf" srcId="{FDC657EF-A6B6-4F72-B3B4-2AE45D942B37}" destId="{A64B58B8-2763-42B4-98E4-AB205C17C0F5}" srcOrd="0" destOrd="0" presId="urn:microsoft.com/office/officeart/2017/3/layout/HorizontalLabelsTimeline"/>
    <dgm:cxn modelId="{D0486D25-A6DB-4CD9-BE94-CC2C2BCFB575}" srcId="{48DB6EBF-BA39-4E86-84E8-63E00D0BDC43}" destId="{7C9C9370-9666-4547-B6C2-F4E17374E47B}" srcOrd="0" destOrd="0" parTransId="{4ABE5EBB-C367-43F8-8F71-78C2D77972D0}" sibTransId="{28CE2A09-C28D-4FC8-AF9B-A7368930478B}"/>
    <dgm:cxn modelId="{B24F2C30-5C7D-417A-8426-4BB3D48E8590}" srcId="{D040CB52-EDF1-4076-A8E1-C57A0704CD04}" destId="{101388E8-A9EB-4E61-B100-871854F7AEC8}" srcOrd="0" destOrd="0" parTransId="{60B51A4E-B1A1-46B9-9EE0-380DFC35517B}" sibTransId="{B80B0E1B-FBF1-4EE8-9DF0-AA431DDFCF87}"/>
    <dgm:cxn modelId="{82CEAD30-5D1D-4202-B599-0B47C0EC09D9}" srcId="{2DF6C0A7-2E89-4253-9775-BA00D05EB5D7}" destId="{DDB081E5-5D58-490F-AA73-A8AFBDD00D00}" srcOrd="6" destOrd="0" parTransId="{B1FB6997-9B31-4B91-8D6A-B6970A1FE318}" sibTransId="{6C401E76-DBA0-466B-9DA7-77F12AFC7598}"/>
    <dgm:cxn modelId="{58CE0D37-7939-4CCC-9B3F-AA04578BE9DA}" type="presOf" srcId="{DC4CF76D-EEBC-4DCB-8BA4-FF4EA2D2779D}" destId="{00834855-385E-4B00-8B1C-27BB916E1FA1}" srcOrd="0" destOrd="0" presId="urn:microsoft.com/office/officeart/2017/3/layout/HorizontalLabelsTimeline"/>
    <dgm:cxn modelId="{3923665C-C6A3-43C0-B94E-C52D6DFF2231}" srcId="{2DF6C0A7-2E89-4253-9775-BA00D05EB5D7}" destId="{D040CB52-EDF1-4076-A8E1-C57A0704CD04}" srcOrd="2" destOrd="0" parTransId="{9A670FB5-104F-44A2-8415-CCF92240F0AB}" sibTransId="{ED75FBDA-7AC1-4EE3-B1D3-69AA060511F3}"/>
    <dgm:cxn modelId="{0E56B742-32B6-4335-A467-53F982846489}" srcId="{2DF6C0A7-2E89-4253-9775-BA00D05EB5D7}" destId="{48DB6EBF-BA39-4E86-84E8-63E00D0BDC43}" srcOrd="3" destOrd="0" parTransId="{4AFA07C3-9200-4B5B-AC9F-1EA65226404E}" sibTransId="{23CDDC4D-5851-490A-8053-2A1F03E25B4F}"/>
    <dgm:cxn modelId="{AA552E43-AC65-40CF-8144-9343A2C506A8}" type="presOf" srcId="{DDB081E5-5D58-490F-AA73-A8AFBDD00D00}" destId="{14FF19DE-4414-4C7F-B7B1-7203BBB73DCC}" srcOrd="0" destOrd="0" presId="urn:microsoft.com/office/officeart/2017/3/layout/HorizontalLabelsTimeline"/>
    <dgm:cxn modelId="{37113E44-3F3B-40CD-BBFF-C1E1D633EE4C}" type="presOf" srcId="{C1410029-94C1-46FC-94BB-89E9A462628B}" destId="{0D3B8C76-34E0-4C31-BC32-BE353EB41C0C}" srcOrd="0" destOrd="0" presId="urn:microsoft.com/office/officeart/2017/3/layout/HorizontalLabelsTimeline"/>
    <dgm:cxn modelId="{7D31CD4B-4C49-4D18-B09F-F552F3FDCAC9}" type="presOf" srcId="{D040CB52-EDF1-4076-A8E1-C57A0704CD04}" destId="{C9BCD1A3-CF36-4960-8750-A5C7A589C939}" srcOrd="0" destOrd="0" presId="urn:microsoft.com/office/officeart/2017/3/layout/HorizontalLabelsTimeline"/>
    <dgm:cxn modelId="{A8A85D71-886B-4707-A3F6-F3BF3C182BBD}" type="presOf" srcId="{D447910C-CCE2-482D-AF37-A2204107121E}" destId="{BD210AEE-0DF6-482E-837A-430E79638F32}" srcOrd="0" destOrd="0" presId="urn:microsoft.com/office/officeart/2017/3/layout/HorizontalLabelsTimeline"/>
    <dgm:cxn modelId="{18FB0472-F78A-4622-9F64-FC50EFC0D632}" type="presOf" srcId="{2DF6C0A7-2E89-4253-9775-BA00D05EB5D7}" destId="{E99E5A00-5986-45BA-9C6A-0F08D9372437}" srcOrd="0" destOrd="0" presId="urn:microsoft.com/office/officeart/2017/3/layout/HorizontalLabelsTimeline"/>
    <dgm:cxn modelId="{EAF5C278-0DA8-4EEC-9C8B-2CDEBF0D4A02}" srcId="{2DF6C0A7-2E89-4253-9775-BA00D05EB5D7}" destId="{6E4C9785-678C-46F1-BCDB-1A765968ACEB}" srcOrd="1" destOrd="0" parTransId="{12A70359-32EF-4164-BA0C-FE9BFBC27533}" sibTransId="{6001B02B-1966-4306-B17A-A039874C56E4}"/>
    <dgm:cxn modelId="{59076E79-6C89-451C-99FB-B53ECC498553}" type="presOf" srcId="{6E05ED1B-46E4-4E10-AD38-BDBAD2EC6634}" destId="{785CA0D8-8519-40AB-B4FC-FCBEA6EC101A}" srcOrd="0" destOrd="0" presId="urn:microsoft.com/office/officeart/2017/3/layout/HorizontalLabelsTimeline"/>
    <dgm:cxn modelId="{A9E74C86-FE69-41FD-BDA9-0B59FFB19DCD}" srcId="{2DF6C0A7-2E89-4253-9775-BA00D05EB5D7}" destId="{FDC657EF-A6B6-4F72-B3B4-2AE45D942B37}" srcOrd="0" destOrd="0" parTransId="{38667425-F7AF-4F77-9EA7-8E674AA5B2D8}" sibTransId="{EF92E77A-A13E-49CF-B2F4-91947089DCAD}"/>
    <dgm:cxn modelId="{FA18BA8A-F675-4B19-A949-8782BABF3E6B}" srcId="{2DF6C0A7-2E89-4253-9775-BA00D05EB5D7}" destId="{D447910C-CCE2-482D-AF37-A2204107121E}" srcOrd="8" destOrd="0" parTransId="{D9E0CE2C-E443-4801-8ED1-1042F90EEF0B}" sibTransId="{76F22656-917A-480C-A080-AF6CFA1AF382}"/>
    <dgm:cxn modelId="{FA0EB08C-6507-4B85-8BAD-B5B156AD5B1C}" type="presOf" srcId="{101388E8-A9EB-4E61-B100-871854F7AEC8}" destId="{4D71CE1F-C45E-43B6-BC20-243244F7B3E4}" srcOrd="0" destOrd="0" presId="urn:microsoft.com/office/officeart/2017/3/layout/HorizontalLabelsTimeline"/>
    <dgm:cxn modelId="{86D7FF8C-3AFD-48A0-ACE7-F3CCC86B95A8}" type="presOf" srcId="{48DB6EBF-BA39-4E86-84E8-63E00D0BDC43}" destId="{A076F3B2-23F2-405D-B670-05030C1D555F}" srcOrd="0" destOrd="0" presId="urn:microsoft.com/office/officeart/2017/3/layout/HorizontalLabelsTimeline"/>
    <dgm:cxn modelId="{5ED7628E-0174-44F9-8F3E-4E5AA52CBB88}" srcId="{2DF6C0A7-2E89-4253-9775-BA00D05EB5D7}" destId="{AFF45A01-D6F4-4968-BC6A-90D191AF2F28}" srcOrd="5" destOrd="0" parTransId="{CE23F23E-1A83-4423-92BE-0E01E2CA3FD2}" sibTransId="{1CCAC3A2-1041-4F4E-82B4-AED358BFE2A2}"/>
    <dgm:cxn modelId="{BA5A6E93-CAEA-4814-A90A-822231CECB65}" type="presOf" srcId="{385FF49D-BC3D-4CBA-A5BA-BE95BFF0CA80}" destId="{7B196B8B-01F7-42F4-AA48-3141120A814C}" srcOrd="0" destOrd="0" presId="urn:microsoft.com/office/officeart/2017/3/layout/HorizontalLabelsTimeline"/>
    <dgm:cxn modelId="{518AAF94-EC91-4B9D-9C3C-A1C2777B0547}" type="presOf" srcId="{8B1F368E-79E2-4695-9842-A8E57054572A}" destId="{C971CDC0-88B6-4E81-9860-333D2F47C302}" srcOrd="0" destOrd="0" presId="urn:microsoft.com/office/officeart/2017/3/layout/HorizontalLabelsTimeline"/>
    <dgm:cxn modelId="{7D5FAE98-E83C-447B-AE7E-0B6037AFF2EF}" type="presOf" srcId="{6E4C9785-678C-46F1-BCDB-1A765968ACEB}" destId="{E6EA24FF-17D4-403B-86B8-F7D0DFBB45AB}" srcOrd="0" destOrd="0" presId="urn:microsoft.com/office/officeart/2017/3/layout/HorizontalLabelsTimeline"/>
    <dgm:cxn modelId="{AB91A99B-F64E-4EA9-8290-E82238B6CE1F}" srcId="{3EFA2B1C-FD91-48FA-BD31-9C7AAA9A6D75}" destId="{5E8D61D1-0077-4D4B-8840-7FC6277FDA96}" srcOrd="0" destOrd="0" parTransId="{75DFF009-1A9D-44EE-B73B-9B8461033DDC}" sibTransId="{FB807888-AB67-44D3-BB15-CD7DAE0D0915}"/>
    <dgm:cxn modelId="{D629DFC0-57C7-4794-8F3B-F6B69D5C67EF}" srcId="{FDC657EF-A6B6-4F72-B3B4-2AE45D942B37}" destId="{C1410029-94C1-46FC-94BB-89E9A462628B}" srcOrd="0" destOrd="0" parTransId="{FBD25F97-CE16-4522-8210-87E29A43FDBF}" sibTransId="{7FF17991-138D-4582-B3A1-CFEE31D83604}"/>
    <dgm:cxn modelId="{151586C6-EB0E-4F6E-B62D-0B2E715BD2E3}" type="presOf" srcId="{3EFA2B1C-FD91-48FA-BD31-9C7AAA9A6D75}" destId="{18EB44A6-9323-43E7-A217-568EEA185BAE}" srcOrd="0" destOrd="0" presId="urn:microsoft.com/office/officeart/2017/3/layout/HorizontalLabelsTimeline"/>
    <dgm:cxn modelId="{3E9F73DB-4F8F-4D60-8A05-B18E4064798A}" srcId="{2DF6C0A7-2E89-4253-9775-BA00D05EB5D7}" destId="{146DEA53-1708-4739-841E-8E625440BD88}" srcOrd="7" destOrd="0" parTransId="{CC6B9B71-2A17-4990-BB22-D156E40B946A}" sibTransId="{4825E1FE-1F82-4EC1-9941-D914384639AB}"/>
    <dgm:cxn modelId="{BA8AE0DB-8E8D-4A48-B54F-8889C2129173}" srcId="{146DEA53-1708-4739-841E-8E625440BD88}" destId="{6E05ED1B-46E4-4E10-AD38-BDBAD2EC6634}" srcOrd="0" destOrd="0" parTransId="{88EE130D-9EB1-4711-9587-56C33FF433C5}" sibTransId="{0DEE1487-9BE3-4370-8D3E-4B09C4FC8C21}"/>
    <dgm:cxn modelId="{F59BBBE5-EC4B-4721-80A0-E883620BD54E}" srcId="{6E4C9785-678C-46F1-BCDB-1A765968ACEB}" destId="{DC4CF76D-EEBC-4DCB-8BA4-FF4EA2D2779D}" srcOrd="0" destOrd="0" parTransId="{7D2E04A4-19E8-48DF-8B32-0F6E1BED7523}" sibTransId="{C5A7A743-FC85-4B78-BC4A-4D81A02C049F}"/>
    <dgm:cxn modelId="{1971BDE5-660B-4A18-A962-472FF8F25D1B}" type="presOf" srcId="{146DEA53-1708-4739-841E-8E625440BD88}" destId="{CC227CEC-0660-47BF-A9AB-BFBD7DD6C0FC}" srcOrd="0" destOrd="0" presId="urn:microsoft.com/office/officeart/2017/3/layout/HorizontalLabelsTimeline"/>
    <dgm:cxn modelId="{0B902DE6-81DB-4F15-918D-0E9A5BF97064}" type="presOf" srcId="{5E8D61D1-0077-4D4B-8840-7FC6277FDA96}" destId="{0DCD4884-A83F-40F5-A500-6EA78308D35F}" srcOrd="0" destOrd="0" presId="urn:microsoft.com/office/officeart/2017/3/layout/HorizontalLabelsTimeline"/>
    <dgm:cxn modelId="{D1550CE9-CB07-48ED-B2D1-61131D12BCF1}" srcId="{D447910C-CCE2-482D-AF37-A2204107121E}" destId="{385FF49D-BC3D-4CBA-A5BA-BE95BFF0CA80}" srcOrd="0" destOrd="0" parTransId="{895364A7-423A-4AB5-A123-080788058A8F}" sibTransId="{1FC4446B-7640-470E-89DB-005614922B30}"/>
    <dgm:cxn modelId="{1E105E88-D2D0-41B9-9C75-DA89A9B5B958}" type="presParOf" srcId="{E99E5A00-5986-45BA-9C6A-0F08D9372437}" destId="{50BE9435-0367-4F1C-A8AD-CA2B06C1D9E0}" srcOrd="0" destOrd="0" presId="urn:microsoft.com/office/officeart/2017/3/layout/HorizontalLabelsTimeline"/>
    <dgm:cxn modelId="{34FE6D8E-135F-4B91-BABF-81880E5F59DE}" type="presParOf" srcId="{E99E5A00-5986-45BA-9C6A-0F08D9372437}" destId="{83BE423F-875B-407F-B435-70A3063DDF15}" srcOrd="1" destOrd="0" presId="urn:microsoft.com/office/officeart/2017/3/layout/HorizontalLabelsTimeline"/>
    <dgm:cxn modelId="{EEE37C42-F591-49B4-BBFF-AB2D43849CB7}" type="presParOf" srcId="{83BE423F-875B-407F-B435-70A3063DDF15}" destId="{797A1B9C-0F9D-46AE-B3D1-D4DC0BFBB612}" srcOrd="0" destOrd="0" presId="urn:microsoft.com/office/officeart/2017/3/layout/HorizontalLabelsTimeline"/>
    <dgm:cxn modelId="{3041A0CF-3999-4B87-8DDA-988527E7FBFB}" type="presParOf" srcId="{797A1B9C-0F9D-46AE-B3D1-D4DC0BFBB612}" destId="{A64B58B8-2763-42B4-98E4-AB205C17C0F5}" srcOrd="0" destOrd="0" presId="urn:microsoft.com/office/officeart/2017/3/layout/HorizontalLabelsTimeline"/>
    <dgm:cxn modelId="{C1A2EC73-7AB4-4A04-AAE9-6B534E14B5D1}" type="presParOf" srcId="{797A1B9C-0F9D-46AE-B3D1-D4DC0BFBB612}" destId="{71033445-6079-4014-B546-8B898E402714}" srcOrd="1" destOrd="0" presId="urn:microsoft.com/office/officeart/2017/3/layout/HorizontalLabelsTimeline"/>
    <dgm:cxn modelId="{43B71EAC-531A-4886-A402-DDB5C1A57BAA}" type="presParOf" srcId="{71033445-6079-4014-B546-8B898E402714}" destId="{0D3B8C76-34E0-4C31-BC32-BE353EB41C0C}" srcOrd="0" destOrd="0" presId="urn:microsoft.com/office/officeart/2017/3/layout/HorizontalLabelsTimeline"/>
    <dgm:cxn modelId="{60155B6E-4BED-43D8-A3F6-59A5A1E0407A}" type="presParOf" srcId="{71033445-6079-4014-B546-8B898E402714}" destId="{F61AAFE5-AC0C-4B97-A78B-D4861A2DFEFD}" srcOrd="1" destOrd="0" presId="urn:microsoft.com/office/officeart/2017/3/layout/HorizontalLabelsTimeline"/>
    <dgm:cxn modelId="{EBB117DC-EB16-4DBE-A0D5-52AF4FCE5F79}" type="presParOf" srcId="{797A1B9C-0F9D-46AE-B3D1-D4DC0BFBB612}" destId="{9FD6125B-5FF0-4E7D-A715-4FA4B387A210}" srcOrd="2" destOrd="0" presId="urn:microsoft.com/office/officeart/2017/3/layout/HorizontalLabelsTimeline"/>
    <dgm:cxn modelId="{62698A83-9736-4C0B-B134-BE6CAE3FB3E3}" type="presParOf" srcId="{797A1B9C-0F9D-46AE-B3D1-D4DC0BFBB612}" destId="{6BDFD00A-655A-4AC5-807A-4D74CBD77C84}" srcOrd="3" destOrd="0" presId="urn:microsoft.com/office/officeart/2017/3/layout/HorizontalLabelsTimeline"/>
    <dgm:cxn modelId="{258B8B48-DB82-4501-BDE7-0F83014ACFEC}" type="presParOf" srcId="{797A1B9C-0F9D-46AE-B3D1-D4DC0BFBB612}" destId="{8A6F0E0D-49A6-4DC6-9A07-F1FFDDB62AAD}" srcOrd="4" destOrd="0" presId="urn:microsoft.com/office/officeart/2017/3/layout/HorizontalLabelsTimeline"/>
    <dgm:cxn modelId="{FD876D77-89B2-4631-B2EB-063EF8908FC9}" type="presParOf" srcId="{83BE423F-875B-407F-B435-70A3063DDF15}" destId="{1C47C91A-222F-4721-BDD3-86D43A579463}" srcOrd="1" destOrd="0" presId="urn:microsoft.com/office/officeart/2017/3/layout/HorizontalLabelsTimeline"/>
    <dgm:cxn modelId="{50FE1861-5D29-4604-B9BA-1E570396E8A0}" type="presParOf" srcId="{83BE423F-875B-407F-B435-70A3063DDF15}" destId="{F8544FC6-2E4C-492C-91CC-B481B3625FFD}" srcOrd="2" destOrd="0" presId="urn:microsoft.com/office/officeart/2017/3/layout/HorizontalLabelsTimeline"/>
    <dgm:cxn modelId="{2CE7EC08-0A64-4EA2-AE79-257953CBF5CF}" type="presParOf" srcId="{F8544FC6-2E4C-492C-91CC-B481B3625FFD}" destId="{E6EA24FF-17D4-403B-86B8-F7D0DFBB45AB}" srcOrd="0" destOrd="0" presId="urn:microsoft.com/office/officeart/2017/3/layout/HorizontalLabelsTimeline"/>
    <dgm:cxn modelId="{891928AE-058E-468D-8E10-24E670829F01}" type="presParOf" srcId="{F8544FC6-2E4C-492C-91CC-B481B3625FFD}" destId="{01A572D5-C5FE-4768-A137-3299AFEB2191}" srcOrd="1" destOrd="0" presId="urn:microsoft.com/office/officeart/2017/3/layout/HorizontalLabelsTimeline"/>
    <dgm:cxn modelId="{6C9093D9-BF28-4FB9-BC6F-F98FF6914D20}" type="presParOf" srcId="{01A572D5-C5FE-4768-A137-3299AFEB2191}" destId="{00834855-385E-4B00-8B1C-27BB916E1FA1}" srcOrd="0" destOrd="0" presId="urn:microsoft.com/office/officeart/2017/3/layout/HorizontalLabelsTimeline"/>
    <dgm:cxn modelId="{63BC1F14-7971-4C8A-84E6-04E275E18C59}" type="presParOf" srcId="{01A572D5-C5FE-4768-A137-3299AFEB2191}" destId="{1797DDED-9225-47A8-8E75-4DB6F8C63800}" srcOrd="1" destOrd="0" presId="urn:microsoft.com/office/officeart/2017/3/layout/HorizontalLabelsTimeline"/>
    <dgm:cxn modelId="{9BB9C802-D27B-4C16-A0C9-A5226879DCDA}" type="presParOf" srcId="{F8544FC6-2E4C-492C-91CC-B481B3625FFD}" destId="{700B1CC5-5C81-4C90-8AED-8206C14A189F}" srcOrd="2" destOrd="0" presId="urn:microsoft.com/office/officeart/2017/3/layout/HorizontalLabelsTimeline"/>
    <dgm:cxn modelId="{4D4F573D-3DF3-4344-BD5E-5402707A38C1}" type="presParOf" srcId="{F8544FC6-2E4C-492C-91CC-B481B3625FFD}" destId="{1F4ADFE3-2662-48AC-8C9D-A0228BDF8342}" srcOrd="3" destOrd="0" presId="urn:microsoft.com/office/officeart/2017/3/layout/HorizontalLabelsTimeline"/>
    <dgm:cxn modelId="{A6799386-E82B-4CAC-8F8B-33455087229C}" type="presParOf" srcId="{F8544FC6-2E4C-492C-91CC-B481B3625FFD}" destId="{0279FDB4-0C36-40D6-B4C7-5397008EF31C}" srcOrd="4" destOrd="0" presId="urn:microsoft.com/office/officeart/2017/3/layout/HorizontalLabelsTimeline"/>
    <dgm:cxn modelId="{E78C6CD3-6347-433F-9608-5455D1336E2F}" type="presParOf" srcId="{83BE423F-875B-407F-B435-70A3063DDF15}" destId="{997C1791-F275-45E2-B024-0EACF2BCA9FB}" srcOrd="3" destOrd="0" presId="urn:microsoft.com/office/officeart/2017/3/layout/HorizontalLabelsTimeline"/>
    <dgm:cxn modelId="{3ED4DD1E-2D13-4AAB-AF56-8CB99371B0BC}" type="presParOf" srcId="{83BE423F-875B-407F-B435-70A3063DDF15}" destId="{62613852-4162-4412-8B45-0312BBE195B6}" srcOrd="4" destOrd="0" presId="urn:microsoft.com/office/officeart/2017/3/layout/HorizontalLabelsTimeline"/>
    <dgm:cxn modelId="{B6204EDB-3C42-43A9-B6D3-C35CF5500D06}" type="presParOf" srcId="{62613852-4162-4412-8B45-0312BBE195B6}" destId="{C9BCD1A3-CF36-4960-8750-A5C7A589C939}" srcOrd="0" destOrd="0" presId="urn:microsoft.com/office/officeart/2017/3/layout/HorizontalLabelsTimeline"/>
    <dgm:cxn modelId="{73C37279-F430-4C1A-A43D-C45BA6A1A1B1}" type="presParOf" srcId="{62613852-4162-4412-8B45-0312BBE195B6}" destId="{704BCE5A-7CC5-42BD-A374-9F17A2AD9441}" srcOrd="1" destOrd="0" presId="urn:microsoft.com/office/officeart/2017/3/layout/HorizontalLabelsTimeline"/>
    <dgm:cxn modelId="{BA6A0D88-B3A7-4A1B-95E7-25A8936166A8}" type="presParOf" srcId="{704BCE5A-7CC5-42BD-A374-9F17A2AD9441}" destId="{4D71CE1F-C45E-43B6-BC20-243244F7B3E4}" srcOrd="0" destOrd="0" presId="urn:microsoft.com/office/officeart/2017/3/layout/HorizontalLabelsTimeline"/>
    <dgm:cxn modelId="{71B978A8-FE97-45E5-B09A-0C003CE2E61F}" type="presParOf" srcId="{704BCE5A-7CC5-42BD-A374-9F17A2AD9441}" destId="{E498AAA5-B977-46F6-AB5E-EB9C8E7BA70D}" srcOrd="1" destOrd="0" presId="urn:microsoft.com/office/officeart/2017/3/layout/HorizontalLabelsTimeline"/>
    <dgm:cxn modelId="{89670CCF-7C48-4A6B-AFA2-400FAA455DC9}" type="presParOf" srcId="{62613852-4162-4412-8B45-0312BBE195B6}" destId="{5873F21F-C650-48A6-AC0A-4AC686886A81}" srcOrd="2" destOrd="0" presId="urn:microsoft.com/office/officeart/2017/3/layout/HorizontalLabelsTimeline"/>
    <dgm:cxn modelId="{DC703372-73BC-4620-BEE0-0F1A9219C8BC}" type="presParOf" srcId="{62613852-4162-4412-8B45-0312BBE195B6}" destId="{C39F8A44-CFF1-4C41-B7E2-85C48F79BDBA}" srcOrd="3" destOrd="0" presId="urn:microsoft.com/office/officeart/2017/3/layout/HorizontalLabelsTimeline"/>
    <dgm:cxn modelId="{BB91D602-EC72-42BB-8454-AB47B866C674}" type="presParOf" srcId="{62613852-4162-4412-8B45-0312BBE195B6}" destId="{43705B2E-8DA6-4EAC-9B50-DD5A2BB4D088}" srcOrd="4" destOrd="0" presId="urn:microsoft.com/office/officeart/2017/3/layout/HorizontalLabelsTimeline"/>
    <dgm:cxn modelId="{1E9C9FD8-883D-402F-A859-BC47464CE701}" type="presParOf" srcId="{83BE423F-875B-407F-B435-70A3063DDF15}" destId="{B82B937F-061C-40A2-879E-4EB992E465D9}" srcOrd="5" destOrd="0" presId="urn:microsoft.com/office/officeart/2017/3/layout/HorizontalLabelsTimeline"/>
    <dgm:cxn modelId="{752607C8-E8D4-4212-803A-5A218EF8A270}" type="presParOf" srcId="{83BE423F-875B-407F-B435-70A3063DDF15}" destId="{9046295D-2F50-45D1-8647-F4263EF55A7C}" srcOrd="6" destOrd="0" presId="urn:microsoft.com/office/officeart/2017/3/layout/HorizontalLabelsTimeline"/>
    <dgm:cxn modelId="{11B27C31-786A-4D71-8B81-50093CB0F4C7}" type="presParOf" srcId="{9046295D-2F50-45D1-8647-F4263EF55A7C}" destId="{A076F3B2-23F2-405D-B670-05030C1D555F}" srcOrd="0" destOrd="0" presId="urn:microsoft.com/office/officeart/2017/3/layout/HorizontalLabelsTimeline"/>
    <dgm:cxn modelId="{6D2F4D15-6C5E-4331-8321-CAF073599F44}" type="presParOf" srcId="{9046295D-2F50-45D1-8647-F4263EF55A7C}" destId="{3C3A5DD3-DBC7-46F8-849C-F099E942B8B9}" srcOrd="1" destOrd="0" presId="urn:microsoft.com/office/officeart/2017/3/layout/HorizontalLabelsTimeline"/>
    <dgm:cxn modelId="{81E12398-05FD-42C1-944A-742ED46DE5C9}" type="presParOf" srcId="{3C3A5DD3-DBC7-46F8-849C-F099E942B8B9}" destId="{9BB984F0-B29E-4AD3-AD22-BF13EC2582F1}" srcOrd="0" destOrd="0" presId="urn:microsoft.com/office/officeart/2017/3/layout/HorizontalLabelsTimeline"/>
    <dgm:cxn modelId="{7B74CA2F-7D44-490A-9887-AD18880A19E8}" type="presParOf" srcId="{3C3A5DD3-DBC7-46F8-849C-F099E942B8B9}" destId="{545D9930-AC36-4411-BF47-613F81594FF9}" srcOrd="1" destOrd="0" presId="urn:microsoft.com/office/officeart/2017/3/layout/HorizontalLabelsTimeline"/>
    <dgm:cxn modelId="{E88CE0C6-14A6-4429-80DC-1422AFD48E5F}" type="presParOf" srcId="{9046295D-2F50-45D1-8647-F4263EF55A7C}" destId="{3220E2DA-8C0D-461F-85B3-D8936957EA0A}" srcOrd="2" destOrd="0" presId="urn:microsoft.com/office/officeart/2017/3/layout/HorizontalLabelsTimeline"/>
    <dgm:cxn modelId="{370450CE-9863-47D5-8CD7-CBCCF9AD11D2}" type="presParOf" srcId="{9046295D-2F50-45D1-8647-F4263EF55A7C}" destId="{B27F5AB1-AAA6-4C4C-9AAF-8B757D517641}" srcOrd="3" destOrd="0" presId="urn:microsoft.com/office/officeart/2017/3/layout/HorizontalLabelsTimeline"/>
    <dgm:cxn modelId="{44563713-A4ED-481B-A520-D7F5D3111FEF}" type="presParOf" srcId="{9046295D-2F50-45D1-8647-F4263EF55A7C}" destId="{6E6CE2F2-B893-4811-B1E9-5F7FB96BCE9A}" srcOrd="4" destOrd="0" presId="urn:microsoft.com/office/officeart/2017/3/layout/HorizontalLabelsTimeline"/>
    <dgm:cxn modelId="{24D4A654-6A2A-464A-9DF2-DF7A3D0F2134}" type="presParOf" srcId="{83BE423F-875B-407F-B435-70A3063DDF15}" destId="{CB7CFE0D-0952-4EC6-A41F-33637A656891}" srcOrd="7" destOrd="0" presId="urn:microsoft.com/office/officeart/2017/3/layout/HorizontalLabelsTimeline"/>
    <dgm:cxn modelId="{06DCE077-078E-4784-9594-5BFF91B059CD}" type="presParOf" srcId="{83BE423F-875B-407F-B435-70A3063DDF15}" destId="{DC97E461-E2FC-469C-8DB0-D300385370F2}" srcOrd="8" destOrd="0" presId="urn:microsoft.com/office/officeart/2017/3/layout/HorizontalLabelsTimeline"/>
    <dgm:cxn modelId="{AFC6E303-3A32-4FB4-B5C4-05025B5B128F}" type="presParOf" srcId="{DC97E461-E2FC-469C-8DB0-D300385370F2}" destId="{18EB44A6-9323-43E7-A217-568EEA185BAE}" srcOrd="0" destOrd="0" presId="urn:microsoft.com/office/officeart/2017/3/layout/HorizontalLabelsTimeline"/>
    <dgm:cxn modelId="{728A9785-A512-4A8F-9098-CEEE1A0EDF93}" type="presParOf" srcId="{DC97E461-E2FC-469C-8DB0-D300385370F2}" destId="{C352F631-0DD7-46AA-ACE0-AF85EA800C46}" srcOrd="1" destOrd="0" presId="urn:microsoft.com/office/officeart/2017/3/layout/HorizontalLabelsTimeline"/>
    <dgm:cxn modelId="{99D8665C-F150-4274-9D51-4E0613F2BF91}" type="presParOf" srcId="{C352F631-0DD7-46AA-ACE0-AF85EA800C46}" destId="{0DCD4884-A83F-40F5-A500-6EA78308D35F}" srcOrd="0" destOrd="0" presId="urn:microsoft.com/office/officeart/2017/3/layout/HorizontalLabelsTimeline"/>
    <dgm:cxn modelId="{1DC27EAB-1BF5-41F1-A961-AEA1F80AD0F8}" type="presParOf" srcId="{C352F631-0DD7-46AA-ACE0-AF85EA800C46}" destId="{D2153716-B5CF-4415-8D7E-289E64648D88}" srcOrd="1" destOrd="0" presId="urn:microsoft.com/office/officeart/2017/3/layout/HorizontalLabelsTimeline"/>
    <dgm:cxn modelId="{49AD5758-A05C-4060-ABFB-9B572574A5EC}" type="presParOf" srcId="{DC97E461-E2FC-469C-8DB0-D300385370F2}" destId="{8CC2A690-849A-473F-A9B6-9BB2F5DC5DC2}" srcOrd="2" destOrd="0" presId="urn:microsoft.com/office/officeart/2017/3/layout/HorizontalLabelsTimeline"/>
    <dgm:cxn modelId="{024EF7EB-5EFC-43F0-83DA-785D5702F08C}" type="presParOf" srcId="{DC97E461-E2FC-469C-8DB0-D300385370F2}" destId="{992B918A-D935-4BE8-875D-38BDC18FACF8}" srcOrd="3" destOrd="0" presId="urn:microsoft.com/office/officeart/2017/3/layout/HorizontalLabelsTimeline"/>
    <dgm:cxn modelId="{E2097ADC-1874-4E7C-B22C-B071593CE823}" type="presParOf" srcId="{DC97E461-E2FC-469C-8DB0-D300385370F2}" destId="{42374B31-921D-4477-B9FB-83FD8768A4F8}" srcOrd="4" destOrd="0" presId="urn:microsoft.com/office/officeart/2017/3/layout/HorizontalLabelsTimeline"/>
    <dgm:cxn modelId="{C9653F06-048D-4F3D-93F8-F83B90CC6379}" type="presParOf" srcId="{83BE423F-875B-407F-B435-70A3063DDF15}" destId="{FDA850D3-842D-4238-9BD2-94EFA8AF2830}" srcOrd="9" destOrd="0" presId="urn:microsoft.com/office/officeart/2017/3/layout/HorizontalLabelsTimeline"/>
    <dgm:cxn modelId="{ED97B4F2-6EF1-4C32-9D69-41BD8CFE7A5D}" type="presParOf" srcId="{83BE423F-875B-407F-B435-70A3063DDF15}" destId="{81B80848-C5F1-4632-B3C6-1F0E1D0BD08E}" srcOrd="10" destOrd="0" presId="urn:microsoft.com/office/officeart/2017/3/layout/HorizontalLabelsTimeline"/>
    <dgm:cxn modelId="{D04B1B0F-C04C-4818-AA5A-67BF67E2840E}" type="presParOf" srcId="{81B80848-C5F1-4632-B3C6-1F0E1D0BD08E}" destId="{01875287-D9D0-4CDE-917F-49AF0FE1A2FC}" srcOrd="0" destOrd="0" presId="urn:microsoft.com/office/officeart/2017/3/layout/HorizontalLabelsTimeline"/>
    <dgm:cxn modelId="{2EB508C1-453A-46C1-979C-D9A2FEB6A04E}" type="presParOf" srcId="{81B80848-C5F1-4632-B3C6-1F0E1D0BD08E}" destId="{4CC16145-9996-40F8-96AB-2AA3A666C453}" srcOrd="1" destOrd="0" presId="urn:microsoft.com/office/officeart/2017/3/layout/HorizontalLabelsTimeline"/>
    <dgm:cxn modelId="{F1729817-D274-47FF-A48F-35A66FCF7420}" type="presParOf" srcId="{4CC16145-9996-40F8-96AB-2AA3A666C453}" destId="{06C72A24-0CDD-43B9-82E7-E26887D7A6D5}" srcOrd="0" destOrd="0" presId="urn:microsoft.com/office/officeart/2017/3/layout/HorizontalLabelsTimeline"/>
    <dgm:cxn modelId="{0E512343-A57B-4A9F-B698-C883D12C4C25}" type="presParOf" srcId="{4CC16145-9996-40F8-96AB-2AA3A666C453}" destId="{A8271983-90FA-440D-A826-CC98C8F8984C}" srcOrd="1" destOrd="0" presId="urn:microsoft.com/office/officeart/2017/3/layout/HorizontalLabelsTimeline"/>
    <dgm:cxn modelId="{FF48A4FC-3525-4EAF-8489-CF69D4E306D6}" type="presParOf" srcId="{81B80848-C5F1-4632-B3C6-1F0E1D0BD08E}" destId="{1558CECC-823E-4DA5-82BB-11A22BBE8AB8}" srcOrd="2" destOrd="0" presId="urn:microsoft.com/office/officeart/2017/3/layout/HorizontalLabelsTimeline"/>
    <dgm:cxn modelId="{13DCEB64-AF70-46EA-B712-74282978B62B}" type="presParOf" srcId="{81B80848-C5F1-4632-B3C6-1F0E1D0BD08E}" destId="{7933E8B4-0881-4981-B0F8-B55588E3C8F5}" srcOrd="3" destOrd="0" presId="urn:microsoft.com/office/officeart/2017/3/layout/HorizontalLabelsTimeline"/>
    <dgm:cxn modelId="{15F1E2BE-3D4D-4BA8-8087-81DC4707BCE4}" type="presParOf" srcId="{81B80848-C5F1-4632-B3C6-1F0E1D0BD08E}" destId="{7C7F586D-9048-4E19-8AAA-78F81CB44F1B}" srcOrd="4" destOrd="0" presId="urn:microsoft.com/office/officeart/2017/3/layout/HorizontalLabelsTimeline"/>
    <dgm:cxn modelId="{2E37FFCF-ED2E-4B43-836F-864850C45F26}" type="presParOf" srcId="{83BE423F-875B-407F-B435-70A3063DDF15}" destId="{466A4EC6-435A-40BF-8CBA-A5D95B844EB9}" srcOrd="11" destOrd="0" presId="urn:microsoft.com/office/officeart/2017/3/layout/HorizontalLabelsTimeline"/>
    <dgm:cxn modelId="{08DD7960-1E29-43F2-9B3C-2E3144757F15}" type="presParOf" srcId="{83BE423F-875B-407F-B435-70A3063DDF15}" destId="{BA0E4961-C104-4F67-85A0-270D201055D6}" srcOrd="12" destOrd="0" presId="urn:microsoft.com/office/officeart/2017/3/layout/HorizontalLabelsTimeline"/>
    <dgm:cxn modelId="{C1C75B0C-E0E6-4D49-99B2-0E37D95BC52C}" type="presParOf" srcId="{BA0E4961-C104-4F67-85A0-270D201055D6}" destId="{14FF19DE-4414-4C7F-B7B1-7203BBB73DCC}" srcOrd="0" destOrd="0" presId="urn:microsoft.com/office/officeart/2017/3/layout/HorizontalLabelsTimeline"/>
    <dgm:cxn modelId="{3DA5359F-F1ED-4B3B-8658-A1C6AC65D0D4}" type="presParOf" srcId="{BA0E4961-C104-4F67-85A0-270D201055D6}" destId="{45C6912F-5CD8-4A01-8479-8D718EDC9870}" srcOrd="1" destOrd="0" presId="urn:microsoft.com/office/officeart/2017/3/layout/HorizontalLabelsTimeline"/>
    <dgm:cxn modelId="{1F5CCDE1-15F5-40A9-AE3F-008163EB474B}" type="presParOf" srcId="{45C6912F-5CD8-4A01-8479-8D718EDC9870}" destId="{C971CDC0-88B6-4E81-9860-333D2F47C302}" srcOrd="0" destOrd="0" presId="urn:microsoft.com/office/officeart/2017/3/layout/HorizontalLabelsTimeline"/>
    <dgm:cxn modelId="{8324EAEC-ABDD-4317-8BA6-6DEC1F48F71A}" type="presParOf" srcId="{45C6912F-5CD8-4A01-8479-8D718EDC9870}" destId="{FBA31E27-FB8C-409D-BD88-78667B2889AF}" srcOrd="1" destOrd="0" presId="urn:microsoft.com/office/officeart/2017/3/layout/HorizontalLabelsTimeline"/>
    <dgm:cxn modelId="{2E361A60-767E-4ADB-B187-1B7BDC928F01}" type="presParOf" srcId="{BA0E4961-C104-4F67-85A0-270D201055D6}" destId="{1B3250A7-8B20-4AF9-8C89-7311113B11CA}" srcOrd="2" destOrd="0" presId="urn:microsoft.com/office/officeart/2017/3/layout/HorizontalLabelsTimeline"/>
    <dgm:cxn modelId="{5DFC352A-2AFF-4F36-9661-9A0E60544B5D}" type="presParOf" srcId="{BA0E4961-C104-4F67-85A0-270D201055D6}" destId="{2BB0B4C2-AE73-4786-83FA-41105C4FE3C2}" srcOrd="3" destOrd="0" presId="urn:microsoft.com/office/officeart/2017/3/layout/HorizontalLabelsTimeline"/>
    <dgm:cxn modelId="{944CF8D7-5E99-48CD-81E6-647436816461}" type="presParOf" srcId="{BA0E4961-C104-4F67-85A0-270D201055D6}" destId="{74BB916D-E7AD-411A-8580-37B7FA0B978D}" srcOrd="4" destOrd="0" presId="urn:microsoft.com/office/officeart/2017/3/layout/HorizontalLabelsTimeline"/>
    <dgm:cxn modelId="{DBAC169C-5F62-4AC0-9F4C-CDD09B185012}" type="presParOf" srcId="{83BE423F-875B-407F-B435-70A3063DDF15}" destId="{F69CFFEC-BBD1-4675-9572-C19B63F1BA45}" srcOrd="13" destOrd="0" presId="urn:microsoft.com/office/officeart/2017/3/layout/HorizontalLabelsTimeline"/>
    <dgm:cxn modelId="{A8A3A56F-6FAB-488F-970E-F149F5D31F12}" type="presParOf" srcId="{83BE423F-875B-407F-B435-70A3063DDF15}" destId="{E41AE791-F32B-41B4-95CA-BC0BF2D77B14}" srcOrd="14" destOrd="0" presId="urn:microsoft.com/office/officeart/2017/3/layout/HorizontalLabelsTimeline"/>
    <dgm:cxn modelId="{1F2957D7-4663-458A-8AF7-E267804D4720}" type="presParOf" srcId="{E41AE791-F32B-41B4-95CA-BC0BF2D77B14}" destId="{CC227CEC-0660-47BF-A9AB-BFBD7DD6C0FC}" srcOrd="0" destOrd="0" presId="urn:microsoft.com/office/officeart/2017/3/layout/HorizontalLabelsTimeline"/>
    <dgm:cxn modelId="{88CB07ED-02F8-437A-B4D0-2DF4A8A18BAB}" type="presParOf" srcId="{E41AE791-F32B-41B4-95CA-BC0BF2D77B14}" destId="{60734C64-961E-49FE-908A-209E89D3623F}" srcOrd="1" destOrd="0" presId="urn:microsoft.com/office/officeart/2017/3/layout/HorizontalLabelsTimeline"/>
    <dgm:cxn modelId="{4E71C81F-5666-46D4-AA4E-6FFC38D026EB}" type="presParOf" srcId="{60734C64-961E-49FE-908A-209E89D3623F}" destId="{785CA0D8-8519-40AB-B4FC-FCBEA6EC101A}" srcOrd="0" destOrd="0" presId="urn:microsoft.com/office/officeart/2017/3/layout/HorizontalLabelsTimeline"/>
    <dgm:cxn modelId="{90B65D20-CDB1-4C82-91D4-BBF78F020F50}" type="presParOf" srcId="{60734C64-961E-49FE-908A-209E89D3623F}" destId="{8EA20F0F-FFE2-4029-AF5F-8F6F334688EF}" srcOrd="1" destOrd="0" presId="urn:microsoft.com/office/officeart/2017/3/layout/HorizontalLabelsTimeline"/>
    <dgm:cxn modelId="{88A0E21B-E110-424D-A54F-E02353E28E8B}" type="presParOf" srcId="{E41AE791-F32B-41B4-95CA-BC0BF2D77B14}" destId="{DE3DEA91-A966-4608-83A5-C35A17DC5651}" srcOrd="2" destOrd="0" presId="urn:microsoft.com/office/officeart/2017/3/layout/HorizontalLabelsTimeline"/>
    <dgm:cxn modelId="{787C9227-7066-4340-8A4B-76546178DD57}" type="presParOf" srcId="{E41AE791-F32B-41B4-95CA-BC0BF2D77B14}" destId="{68058581-E999-4695-B4E8-28F6BCA0CCAC}" srcOrd="3" destOrd="0" presId="urn:microsoft.com/office/officeart/2017/3/layout/HorizontalLabelsTimeline"/>
    <dgm:cxn modelId="{4B6EE0FD-6389-44CE-82B8-5A52C767B240}" type="presParOf" srcId="{E41AE791-F32B-41B4-95CA-BC0BF2D77B14}" destId="{18C46DA7-A206-4073-9CFD-6FEF1CA4F372}" srcOrd="4" destOrd="0" presId="urn:microsoft.com/office/officeart/2017/3/layout/HorizontalLabelsTimeline"/>
    <dgm:cxn modelId="{89CF237A-8379-4757-A111-070CFFAF837F}" type="presParOf" srcId="{83BE423F-875B-407F-B435-70A3063DDF15}" destId="{0ABDD286-248A-499E-9573-87FF27874387}" srcOrd="15" destOrd="0" presId="urn:microsoft.com/office/officeart/2017/3/layout/HorizontalLabelsTimeline"/>
    <dgm:cxn modelId="{0D1ABAC2-FDD6-4D3C-A25C-DFD1AAAA964E}" type="presParOf" srcId="{83BE423F-875B-407F-B435-70A3063DDF15}" destId="{634FB7A6-A63E-4AF1-9219-81F555C44408}" srcOrd="16" destOrd="0" presId="urn:microsoft.com/office/officeart/2017/3/layout/HorizontalLabelsTimeline"/>
    <dgm:cxn modelId="{69FECC07-B2BA-4003-A02B-36DF9FA35184}" type="presParOf" srcId="{634FB7A6-A63E-4AF1-9219-81F555C44408}" destId="{BD210AEE-0DF6-482E-837A-430E79638F32}" srcOrd="0" destOrd="0" presId="urn:microsoft.com/office/officeart/2017/3/layout/HorizontalLabelsTimeline"/>
    <dgm:cxn modelId="{A29E80C5-B449-478E-A461-28C0C5F7F4B3}" type="presParOf" srcId="{634FB7A6-A63E-4AF1-9219-81F555C44408}" destId="{1D4D0640-15B0-4A6A-B3F2-1D7A0502C3C3}" srcOrd="1" destOrd="0" presId="urn:microsoft.com/office/officeart/2017/3/layout/HorizontalLabelsTimeline"/>
    <dgm:cxn modelId="{3AE50FA0-DDBF-47F5-A815-77CA8A3ED016}" type="presParOf" srcId="{1D4D0640-15B0-4A6A-B3F2-1D7A0502C3C3}" destId="{7B196B8B-01F7-42F4-AA48-3141120A814C}" srcOrd="0" destOrd="0" presId="urn:microsoft.com/office/officeart/2017/3/layout/HorizontalLabelsTimeline"/>
    <dgm:cxn modelId="{48AB4F7C-7BBE-425F-83C4-42FB85E66A84}" type="presParOf" srcId="{1D4D0640-15B0-4A6A-B3F2-1D7A0502C3C3}" destId="{C5BF250E-FACF-4319-8B2C-FBFEC4317714}" srcOrd="1" destOrd="0" presId="urn:microsoft.com/office/officeart/2017/3/layout/HorizontalLabelsTimeline"/>
    <dgm:cxn modelId="{7F1A9BD1-5DE2-4F5B-9EE0-652CEFE0CCC4}" type="presParOf" srcId="{634FB7A6-A63E-4AF1-9219-81F555C44408}" destId="{618117A4-4E51-4DAD-95B1-695AC17B0893}" srcOrd="2" destOrd="0" presId="urn:microsoft.com/office/officeart/2017/3/layout/HorizontalLabelsTimeline"/>
    <dgm:cxn modelId="{203A4E81-9AD5-4A18-BB50-245E285AE043}" type="presParOf" srcId="{634FB7A6-A63E-4AF1-9219-81F555C44408}" destId="{6E4BAA5B-19E9-4E58-829C-E9649EB3D99F}" srcOrd="3" destOrd="0" presId="urn:microsoft.com/office/officeart/2017/3/layout/HorizontalLabelsTimeline"/>
    <dgm:cxn modelId="{4300854B-729A-49EF-9041-8746164845BD}" type="presParOf" srcId="{634FB7A6-A63E-4AF1-9219-81F555C44408}" destId="{B94F307D-514A-4BD7-B638-BB289B9D2174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2F5B0-EEF7-754B-9BBD-87AF3F98B0D7}" type="doc">
      <dgm:prSet loTypeId="urn:microsoft.com/office/officeart/2009/3/layout/RandomtoResultProcess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08D8D3-4D7B-6C4E-84D3-7BB30080390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will receive initial report in Spring 2023 with core inquiries identified</a:t>
          </a:r>
        </a:p>
      </dgm:t>
    </dgm:pt>
    <dgm:pt modelId="{837431D0-3247-E248-9483-11059D5E3BAF}" type="parTrans" cxnId="{A599592B-DDE4-8A45-93D9-22A88F8B2500}">
      <dgm:prSet/>
      <dgm:spPr/>
      <dgm:t>
        <a:bodyPr/>
        <a:lstStyle/>
        <a:p>
          <a:endParaRPr lang="en-US"/>
        </a:p>
      </dgm:t>
    </dgm:pt>
    <dgm:pt modelId="{9F30783D-49C0-8A4F-B5DC-03F91326AFE9}" type="sibTrans" cxnId="{A599592B-DDE4-8A45-93D9-22A88F8B2500}">
      <dgm:prSet/>
      <dgm:spPr/>
      <dgm:t>
        <a:bodyPr/>
        <a:lstStyle/>
        <a:p>
          <a:endParaRPr lang="en-US"/>
        </a:p>
      </dgm:t>
    </dgm:pt>
    <dgm:pt modelId="{B8E13514-33F0-5F47-BA4F-B812D744D65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will begin to address the core inquiries</a:t>
          </a:r>
        </a:p>
      </dgm:t>
    </dgm:pt>
    <dgm:pt modelId="{74313CDD-30CC-2D4D-87F0-A07DE3B51ADC}" type="sibTrans" cxnId="{6B88DB0C-9008-9349-A46B-034DC6C6C08C}">
      <dgm:prSet/>
      <dgm:spPr/>
      <dgm:t>
        <a:bodyPr/>
        <a:lstStyle/>
        <a:p>
          <a:endParaRPr lang="en-US"/>
        </a:p>
      </dgm:t>
    </dgm:pt>
    <dgm:pt modelId="{E027078B-7EC5-3546-BEE6-147A2C907EDF}" type="parTrans" cxnId="{6B88DB0C-9008-9349-A46B-034DC6C6C08C}">
      <dgm:prSet/>
      <dgm:spPr/>
      <dgm:t>
        <a:bodyPr/>
        <a:lstStyle/>
        <a:p>
          <a:endParaRPr lang="en-US"/>
        </a:p>
      </dgm:t>
    </dgm:pt>
    <dgm:pt modelId="{FDB88ACF-FDEB-AB41-9D06-A3A31C7045A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Plan for October 2023 Visit</a:t>
          </a:r>
        </a:p>
      </dgm:t>
    </dgm:pt>
    <dgm:pt modelId="{1D5EA095-4917-1844-917E-E39218DD74F7}" type="parTrans" cxnId="{030536B9-8C9C-8448-B31A-888BEBF98EC9}">
      <dgm:prSet/>
      <dgm:spPr/>
      <dgm:t>
        <a:bodyPr/>
        <a:lstStyle/>
        <a:p>
          <a:endParaRPr lang="en-US"/>
        </a:p>
      </dgm:t>
    </dgm:pt>
    <dgm:pt modelId="{B6C29E06-3F7E-504E-9E46-D5E526A67265}" type="sibTrans" cxnId="{030536B9-8C9C-8448-B31A-888BEBF98EC9}">
      <dgm:prSet/>
      <dgm:spPr/>
      <dgm:t>
        <a:bodyPr/>
        <a:lstStyle/>
        <a:p>
          <a:endParaRPr lang="en-US"/>
        </a:p>
      </dgm:t>
    </dgm:pt>
    <dgm:pt modelId="{E6548E0D-2C3F-B14F-99BE-C0EC650A30DC}" type="pres">
      <dgm:prSet presAssocID="{3C72F5B0-EEF7-754B-9BBD-87AF3F98B0D7}" presName="Name0" presStyleCnt="0">
        <dgm:presLayoutVars>
          <dgm:dir/>
          <dgm:animOne val="branch"/>
          <dgm:animLvl val="lvl"/>
        </dgm:presLayoutVars>
      </dgm:prSet>
      <dgm:spPr/>
    </dgm:pt>
    <dgm:pt modelId="{68CAD48E-9F4F-FC4C-8E6F-55B260A8C0B0}" type="pres">
      <dgm:prSet presAssocID="{7C08D8D3-4D7B-6C4E-84D3-7BB30080390B}" presName="chaos" presStyleCnt="0"/>
      <dgm:spPr/>
    </dgm:pt>
    <dgm:pt modelId="{D843D5D3-6B47-EF44-9996-C3504FE7F961}" type="pres">
      <dgm:prSet presAssocID="{7C08D8D3-4D7B-6C4E-84D3-7BB30080390B}" presName="parTx1" presStyleLbl="revTx" presStyleIdx="0" presStyleCnt="2" custScaleX="85582" custLinFactNeighborX="-408" custLinFactNeighborY="-4774"/>
      <dgm:spPr/>
    </dgm:pt>
    <dgm:pt modelId="{86A1AD2D-29B0-1346-A47C-33D2151B87FF}" type="pres">
      <dgm:prSet presAssocID="{7C08D8D3-4D7B-6C4E-84D3-7BB30080390B}" presName="c1" presStyleLbl="node1" presStyleIdx="0" presStyleCnt="19"/>
      <dgm:spPr/>
    </dgm:pt>
    <dgm:pt modelId="{DEC3E558-BCDA-5C4C-A393-B58A18764738}" type="pres">
      <dgm:prSet presAssocID="{7C08D8D3-4D7B-6C4E-84D3-7BB30080390B}" presName="c2" presStyleLbl="node1" presStyleIdx="1" presStyleCnt="19"/>
      <dgm:spPr/>
    </dgm:pt>
    <dgm:pt modelId="{FD1EECC4-8896-1345-B18D-FCB29A08093D}" type="pres">
      <dgm:prSet presAssocID="{7C08D8D3-4D7B-6C4E-84D3-7BB30080390B}" presName="c3" presStyleLbl="node1" presStyleIdx="2" presStyleCnt="19"/>
      <dgm:spPr/>
    </dgm:pt>
    <dgm:pt modelId="{65C20AC4-099F-2D4F-A226-22223BB0E44D}" type="pres">
      <dgm:prSet presAssocID="{7C08D8D3-4D7B-6C4E-84D3-7BB30080390B}" presName="c4" presStyleLbl="node1" presStyleIdx="3" presStyleCnt="19"/>
      <dgm:spPr/>
    </dgm:pt>
    <dgm:pt modelId="{3AB49F36-40D2-C24C-8B14-D39FF98AFC7F}" type="pres">
      <dgm:prSet presAssocID="{7C08D8D3-4D7B-6C4E-84D3-7BB30080390B}" presName="c5" presStyleLbl="node1" presStyleIdx="4" presStyleCnt="19"/>
      <dgm:spPr/>
    </dgm:pt>
    <dgm:pt modelId="{68264825-4586-FB42-B0BF-99C1985E1A52}" type="pres">
      <dgm:prSet presAssocID="{7C08D8D3-4D7B-6C4E-84D3-7BB30080390B}" presName="c6" presStyleLbl="node1" presStyleIdx="5" presStyleCnt="19"/>
      <dgm:spPr/>
    </dgm:pt>
    <dgm:pt modelId="{7C529F94-6812-B647-BB62-DD98440DB550}" type="pres">
      <dgm:prSet presAssocID="{7C08D8D3-4D7B-6C4E-84D3-7BB30080390B}" presName="c7" presStyleLbl="node1" presStyleIdx="6" presStyleCnt="19"/>
      <dgm:spPr/>
    </dgm:pt>
    <dgm:pt modelId="{43DA3D88-1E4E-2746-9540-E63286AD69E5}" type="pres">
      <dgm:prSet presAssocID="{7C08D8D3-4D7B-6C4E-84D3-7BB30080390B}" presName="c8" presStyleLbl="node1" presStyleIdx="7" presStyleCnt="19"/>
      <dgm:spPr/>
    </dgm:pt>
    <dgm:pt modelId="{5BA1EEB1-99F8-0441-ABE9-6B427D1D0BCE}" type="pres">
      <dgm:prSet presAssocID="{7C08D8D3-4D7B-6C4E-84D3-7BB30080390B}" presName="c9" presStyleLbl="node1" presStyleIdx="8" presStyleCnt="19"/>
      <dgm:spPr/>
    </dgm:pt>
    <dgm:pt modelId="{538B4333-A7FE-944B-B52E-301A675BC7A8}" type="pres">
      <dgm:prSet presAssocID="{7C08D8D3-4D7B-6C4E-84D3-7BB30080390B}" presName="c10" presStyleLbl="node1" presStyleIdx="9" presStyleCnt="19"/>
      <dgm:spPr/>
    </dgm:pt>
    <dgm:pt modelId="{92717A7A-70E7-0549-B585-7E81689B1E08}" type="pres">
      <dgm:prSet presAssocID="{7C08D8D3-4D7B-6C4E-84D3-7BB30080390B}" presName="c11" presStyleLbl="node1" presStyleIdx="10" presStyleCnt="19"/>
      <dgm:spPr/>
    </dgm:pt>
    <dgm:pt modelId="{19C2F8C8-9F21-8C4C-92EE-FB7AF318FFCF}" type="pres">
      <dgm:prSet presAssocID="{7C08D8D3-4D7B-6C4E-84D3-7BB30080390B}" presName="c12" presStyleLbl="node1" presStyleIdx="11" presStyleCnt="19"/>
      <dgm:spPr/>
    </dgm:pt>
    <dgm:pt modelId="{AF53CF65-E9AC-5C44-96E7-54130CAFAE29}" type="pres">
      <dgm:prSet presAssocID="{7C08D8D3-4D7B-6C4E-84D3-7BB30080390B}" presName="c13" presStyleLbl="node1" presStyleIdx="12" presStyleCnt="19"/>
      <dgm:spPr/>
    </dgm:pt>
    <dgm:pt modelId="{6B53534E-C5EB-EE45-AC1B-FB35FDC40E11}" type="pres">
      <dgm:prSet presAssocID="{7C08D8D3-4D7B-6C4E-84D3-7BB30080390B}" presName="c14" presStyleLbl="node1" presStyleIdx="13" presStyleCnt="19"/>
      <dgm:spPr/>
    </dgm:pt>
    <dgm:pt modelId="{2F404B41-411B-124A-B432-043A0F532BE4}" type="pres">
      <dgm:prSet presAssocID="{7C08D8D3-4D7B-6C4E-84D3-7BB30080390B}" presName="c15" presStyleLbl="node1" presStyleIdx="14" presStyleCnt="19"/>
      <dgm:spPr/>
    </dgm:pt>
    <dgm:pt modelId="{E3016B31-AADF-CA46-A98E-6DB51C42F5A0}" type="pres">
      <dgm:prSet presAssocID="{7C08D8D3-4D7B-6C4E-84D3-7BB30080390B}" presName="c16" presStyleLbl="node1" presStyleIdx="15" presStyleCnt="19"/>
      <dgm:spPr/>
    </dgm:pt>
    <dgm:pt modelId="{BA0AA4AC-ABAB-9446-BA19-01DCBD3431C2}" type="pres">
      <dgm:prSet presAssocID="{7C08D8D3-4D7B-6C4E-84D3-7BB30080390B}" presName="c17" presStyleLbl="node1" presStyleIdx="16" presStyleCnt="19"/>
      <dgm:spPr/>
    </dgm:pt>
    <dgm:pt modelId="{AB5CFAEF-4D97-8547-B21E-3D4BF3F9115B}" type="pres">
      <dgm:prSet presAssocID="{7C08D8D3-4D7B-6C4E-84D3-7BB30080390B}" presName="c18" presStyleLbl="node1" presStyleIdx="17" presStyleCnt="19"/>
      <dgm:spPr/>
    </dgm:pt>
    <dgm:pt modelId="{0AF00F14-07C0-4144-80AC-4072F0331F1A}" type="pres">
      <dgm:prSet presAssocID="{9F30783D-49C0-8A4F-B5DC-03F91326AFE9}" presName="chevronComposite1" presStyleCnt="0"/>
      <dgm:spPr/>
    </dgm:pt>
    <dgm:pt modelId="{77F996C3-A9F7-6A44-AE03-506E675DFB2D}" type="pres">
      <dgm:prSet presAssocID="{9F30783D-49C0-8A4F-B5DC-03F91326AFE9}" presName="chevron1" presStyleLbl="sibTrans2D1" presStyleIdx="0" presStyleCnt="2"/>
      <dgm:spPr/>
    </dgm:pt>
    <dgm:pt modelId="{9E5549F5-EE9C-224B-A252-83D2F21E009D}" type="pres">
      <dgm:prSet presAssocID="{9F30783D-49C0-8A4F-B5DC-03F91326AFE9}" presName="spChevron1" presStyleCnt="0"/>
      <dgm:spPr/>
    </dgm:pt>
    <dgm:pt modelId="{C68435B8-8140-834F-AB69-064FD306C24B}" type="pres">
      <dgm:prSet presAssocID="{B8E13514-33F0-5F47-BA4F-B812D744D659}" presName="middle" presStyleCnt="0"/>
      <dgm:spPr/>
    </dgm:pt>
    <dgm:pt modelId="{9F790C1B-CBBB-8B46-8700-78D2C405148F}" type="pres">
      <dgm:prSet presAssocID="{B8E13514-33F0-5F47-BA4F-B812D744D659}" presName="parTxMid" presStyleLbl="revTx" presStyleIdx="1" presStyleCnt="2"/>
      <dgm:spPr/>
    </dgm:pt>
    <dgm:pt modelId="{B09F740F-4961-3743-B17B-9ABBE270A900}" type="pres">
      <dgm:prSet presAssocID="{B8E13514-33F0-5F47-BA4F-B812D744D659}" presName="spMid" presStyleCnt="0"/>
      <dgm:spPr/>
    </dgm:pt>
    <dgm:pt modelId="{AF8AFD44-6788-B847-9634-8D33D79908DC}" type="pres">
      <dgm:prSet presAssocID="{74313CDD-30CC-2D4D-87F0-A07DE3B51ADC}" presName="chevronComposite1" presStyleCnt="0"/>
      <dgm:spPr/>
    </dgm:pt>
    <dgm:pt modelId="{AEF1A2FC-2657-234A-B958-D2B0EE5843C5}" type="pres">
      <dgm:prSet presAssocID="{74313CDD-30CC-2D4D-87F0-A07DE3B51ADC}" presName="chevron1" presStyleLbl="sibTrans2D1" presStyleIdx="1" presStyleCnt="2"/>
      <dgm:spPr/>
    </dgm:pt>
    <dgm:pt modelId="{47CF46FC-B100-7940-A364-76CAE5674B6C}" type="pres">
      <dgm:prSet presAssocID="{74313CDD-30CC-2D4D-87F0-A07DE3B51ADC}" presName="spChevron1" presStyleCnt="0"/>
      <dgm:spPr/>
    </dgm:pt>
    <dgm:pt modelId="{557ACA34-F9C1-1C44-ACCC-CE88C96B44A7}" type="pres">
      <dgm:prSet presAssocID="{FDB88ACF-FDEB-AB41-9D06-A3A31C7045A3}" presName="last" presStyleCnt="0"/>
      <dgm:spPr/>
    </dgm:pt>
    <dgm:pt modelId="{EC881F4E-BBB6-AF4B-A3C8-3DD66D55B4FD}" type="pres">
      <dgm:prSet presAssocID="{FDB88ACF-FDEB-AB41-9D06-A3A31C7045A3}" presName="circleTx" presStyleLbl="node1" presStyleIdx="18" presStyleCnt="19"/>
      <dgm:spPr/>
    </dgm:pt>
    <dgm:pt modelId="{E35BEBB5-EC5E-1B4A-8C9A-D33E54C43923}" type="pres">
      <dgm:prSet presAssocID="{FDB88ACF-FDEB-AB41-9D06-A3A31C7045A3}" presName="spN" presStyleCnt="0"/>
      <dgm:spPr/>
    </dgm:pt>
  </dgm:ptLst>
  <dgm:cxnLst>
    <dgm:cxn modelId="{6B88DB0C-9008-9349-A46B-034DC6C6C08C}" srcId="{3C72F5B0-EEF7-754B-9BBD-87AF3F98B0D7}" destId="{B8E13514-33F0-5F47-BA4F-B812D744D659}" srcOrd="1" destOrd="0" parTransId="{E027078B-7EC5-3546-BEE6-147A2C907EDF}" sibTransId="{74313CDD-30CC-2D4D-87F0-A07DE3B51ADC}"/>
    <dgm:cxn modelId="{A599592B-DDE4-8A45-93D9-22A88F8B2500}" srcId="{3C72F5B0-EEF7-754B-9BBD-87AF3F98B0D7}" destId="{7C08D8D3-4D7B-6C4E-84D3-7BB30080390B}" srcOrd="0" destOrd="0" parTransId="{837431D0-3247-E248-9483-11059D5E3BAF}" sibTransId="{9F30783D-49C0-8A4F-B5DC-03F91326AFE9}"/>
    <dgm:cxn modelId="{B43FD232-FD6A-3046-B8F4-BAAE3946187D}" type="presOf" srcId="{7C08D8D3-4D7B-6C4E-84D3-7BB30080390B}" destId="{D843D5D3-6B47-EF44-9996-C3504FE7F961}" srcOrd="0" destOrd="0" presId="urn:microsoft.com/office/officeart/2009/3/layout/RandomtoResultProcess"/>
    <dgm:cxn modelId="{52C3EC84-0C45-BD4E-A9BE-DEC647B45F78}" type="presOf" srcId="{B8E13514-33F0-5F47-BA4F-B812D744D659}" destId="{9F790C1B-CBBB-8B46-8700-78D2C405148F}" srcOrd="0" destOrd="0" presId="urn:microsoft.com/office/officeart/2009/3/layout/RandomtoResultProcess"/>
    <dgm:cxn modelId="{030536B9-8C9C-8448-B31A-888BEBF98EC9}" srcId="{3C72F5B0-EEF7-754B-9BBD-87AF3F98B0D7}" destId="{FDB88ACF-FDEB-AB41-9D06-A3A31C7045A3}" srcOrd="2" destOrd="0" parTransId="{1D5EA095-4917-1844-917E-E39218DD74F7}" sibTransId="{B6C29E06-3F7E-504E-9E46-D5E526A67265}"/>
    <dgm:cxn modelId="{40764AC6-090F-0845-B0DC-0C844937E7A9}" type="presOf" srcId="{FDB88ACF-FDEB-AB41-9D06-A3A31C7045A3}" destId="{EC881F4E-BBB6-AF4B-A3C8-3DD66D55B4FD}" srcOrd="0" destOrd="0" presId="urn:microsoft.com/office/officeart/2009/3/layout/RandomtoResultProcess"/>
    <dgm:cxn modelId="{7C5D9EF1-1AAD-AA41-BBBF-8D6C19717796}" type="presOf" srcId="{3C72F5B0-EEF7-754B-9BBD-87AF3F98B0D7}" destId="{E6548E0D-2C3F-B14F-99BE-C0EC650A30DC}" srcOrd="0" destOrd="0" presId="urn:microsoft.com/office/officeart/2009/3/layout/RandomtoResultProcess"/>
    <dgm:cxn modelId="{E16FFACF-97EB-5540-9DFC-F7AB4C5BB98E}" type="presParOf" srcId="{E6548E0D-2C3F-B14F-99BE-C0EC650A30DC}" destId="{68CAD48E-9F4F-FC4C-8E6F-55B260A8C0B0}" srcOrd="0" destOrd="0" presId="urn:microsoft.com/office/officeart/2009/3/layout/RandomtoResultProcess"/>
    <dgm:cxn modelId="{863DF9B4-0B59-9C4B-869B-5444CD4C93D6}" type="presParOf" srcId="{68CAD48E-9F4F-FC4C-8E6F-55B260A8C0B0}" destId="{D843D5D3-6B47-EF44-9996-C3504FE7F961}" srcOrd="0" destOrd="0" presId="urn:microsoft.com/office/officeart/2009/3/layout/RandomtoResultProcess"/>
    <dgm:cxn modelId="{CBF5FB58-7297-7C47-BEF9-97FC7F015D94}" type="presParOf" srcId="{68CAD48E-9F4F-FC4C-8E6F-55B260A8C0B0}" destId="{86A1AD2D-29B0-1346-A47C-33D2151B87FF}" srcOrd="1" destOrd="0" presId="urn:microsoft.com/office/officeart/2009/3/layout/RandomtoResultProcess"/>
    <dgm:cxn modelId="{7418D0E0-9087-E944-BE6B-78A0C02E1A61}" type="presParOf" srcId="{68CAD48E-9F4F-FC4C-8E6F-55B260A8C0B0}" destId="{DEC3E558-BCDA-5C4C-A393-B58A18764738}" srcOrd="2" destOrd="0" presId="urn:microsoft.com/office/officeart/2009/3/layout/RandomtoResultProcess"/>
    <dgm:cxn modelId="{73C44E2A-2AE5-A24F-A0E2-7A40EF752222}" type="presParOf" srcId="{68CAD48E-9F4F-FC4C-8E6F-55B260A8C0B0}" destId="{FD1EECC4-8896-1345-B18D-FCB29A08093D}" srcOrd="3" destOrd="0" presId="urn:microsoft.com/office/officeart/2009/3/layout/RandomtoResultProcess"/>
    <dgm:cxn modelId="{D21327DD-E167-E341-A3B2-06D78F99982B}" type="presParOf" srcId="{68CAD48E-9F4F-FC4C-8E6F-55B260A8C0B0}" destId="{65C20AC4-099F-2D4F-A226-22223BB0E44D}" srcOrd="4" destOrd="0" presId="urn:microsoft.com/office/officeart/2009/3/layout/RandomtoResultProcess"/>
    <dgm:cxn modelId="{04BAE61E-63AC-4E48-A3C8-47BEF950F882}" type="presParOf" srcId="{68CAD48E-9F4F-FC4C-8E6F-55B260A8C0B0}" destId="{3AB49F36-40D2-C24C-8B14-D39FF98AFC7F}" srcOrd="5" destOrd="0" presId="urn:microsoft.com/office/officeart/2009/3/layout/RandomtoResultProcess"/>
    <dgm:cxn modelId="{D2850D70-157D-5D48-9EDC-C89C10EDF2EA}" type="presParOf" srcId="{68CAD48E-9F4F-FC4C-8E6F-55B260A8C0B0}" destId="{68264825-4586-FB42-B0BF-99C1985E1A52}" srcOrd="6" destOrd="0" presId="urn:microsoft.com/office/officeart/2009/3/layout/RandomtoResultProcess"/>
    <dgm:cxn modelId="{3BEB1F7E-B1D9-824F-B3E1-470AF6E54973}" type="presParOf" srcId="{68CAD48E-9F4F-FC4C-8E6F-55B260A8C0B0}" destId="{7C529F94-6812-B647-BB62-DD98440DB550}" srcOrd="7" destOrd="0" presId="urn:microsoft.com/office/officeart/2009/3/layout/RandomtoResultProcess"/>
    <dgm:cxn modelId="{178F6984-5673-5841-995A-5B871B9C28B8}" type="presParOf" srcId="{68CAD48E-9F4F-FC4C-8E6F-55B260A8C0B0}" destId="{43DA3D88-1E4E-2746-9540-E63286AD69E5}" srcOrd="8" destOrd="0" presId="urn:microsoft.com/office/officeart/2009/3/layout/RandomtoResultProcess"/>
    <dgm:cxn modelId="{B55C33CD-6FAF-4042-A84E-27C540A85474}" type="presParOf" srcId="{68CAD48E-9F4F-FC4C-8E6F-55B260A8C0B0}" destId="{5BA1EEB1-99F8-0441-ABE9-6B427D1D0BCE}" srcOrd="9" destOrd="0" presId="urn:microsoft.com/office/officeart/2009/3/layout/RandomtoResultProcess"/>
    <dgm:cxn modelId="{A75B2DC5-D4FE-B149-8A90-3719FE473F4D}" type="presParOf" srcId="{68CAD48E-9F4F-FC4C-8E6F-55B260A8C0B0}" destId="{538B4333-A7FE-944B-B52E-301A675BC7A8}" srcOrd="10" destOrd="0" presId="urn:microsoft.com/office/officeart/2009/3/layout/RandomtoResultProcess"/>
    <dgm:cxn modelId="{CAF1E68D-BB44-4042-882C-69140A2B2B5F}" type="presParOf" srcId="{68CAD48E-9F4F-FC4C-8E6F-55B260A8C0B0}" destId="{92717A7A-70E7-0549-B585-7E81689B1E08}" srcOrd="11" destOrd="0" presId="urn:microsoft.com/office/officeart/2009/3/layout/RandomtoResultProcess"/>
    <dgm:cxn modelId="{E98859FD-B73C-3044-9204-4F6FDB5B9218}" type="presParOf" srcId="{68CAD48E-9F4F-FC4C-8E6F-55B260A8C0B0}" destId="{19C2F8C8-9F21-8C4C-92EE-FB7AF318FFCF}" srcOrd="12" destOrd="0" presId="urn:microsoft.com/office/officeart/2009/3/layout/RandomtoResultProcess"/>
    <dgm:cxn modelId="{1DEF6419-18CE-0845-8FA2-7E345EE63F47}" type="presParOf" srcId="{68CAD48E-9F4F-FC4C-8E6F-55B260A8C0B0}" destId="{AF53CF65-E9AC-5C44-96E7-54130CAFAE29}" srcOrd="13" destOrd="0" presId="urn:microsoft.com/office/officeart/2009/3/layout/RandomtoResultProcess"/>
    <dgm:cxn modelId="{0C90D024-954F-1F48-BEBA-84B1D1366996}" type="presParOf" srcId="{68CAD48E-9F4F-FC4C-8E6F-55B260A8C0B0}" destId="{6B53534E-C5EB-EE45-AC1B-FB35FDC40E11}" srcOrd="14" destOrd="0" presId="urn:microsoft.com/office/officeart/2009/3/layout/RandomtoResultProcess"/>
    <dgm:cxn modelId="{D2589E43-8B2A-B84E-88A1-1C2373C48AB3}" type="presParOf" srcId="{68CAD48E-9F4F-FC4C-8E6F-55B260A8C0B0}" destId="{2F404B41-411B-124A-B432-043A0F532BE4}" srcOrd="15" destOrd="0" presId="urn:microsoft.com/office/officeart/2009/3/layout/RandomtoResultProcess"/>
    <dgm:cxn modelId="{2BE391BE-F7FA-CD48-8915-2AB75A655E10}" type="presParOf" srcId="{68CAD48E-9F4F-FC4C-8E6F-55B260A8C0B0}" destId="{E3016B31-AADF-CA46-A98E-6DB51C42F5A0}" srcOrd="16" destOrd="0" presId="urn:microsoft.com/office/officeart/2009/3/layout/RandomtoResultProcess"/>
    <dgm:cxn modelId="{E34D6041-D411-ED41-A15D-85ABB376B1C7}" type="presParOf" srcId="{68CAD48E-9F4F-FC4C-8E6F-55B260A8C0B0}" destId="{BA0AA4AC-ABAB-9446-BA19-01DCBD3431C2}" srcOrd="17" destOrd="0" presId="urn:microsoft.com/office/officeart/2009/3/layout/RandomtoResultProcess"/>
    <dgm:cxn modelId="{A634AE08-06C8-CE41-9DEC-CBD0097A28B5}" type="presParOf" srcId="{68CAD48E-9F4F-FC4C-8E6F-55B260A8C0B0}" destId="{AB5CFAEF-4D97-8547-B21E-3D4BF3F9115B}" srcOrd="18" destOrd="0" presId="urn:microsoft.com/office/officeart/2009/3/layout/RandomtoResultProcess"/>
    <dgm:cxn modelId="{E41C1991-CFBA-7C4B-8D4E-31A82F3EEEAC}" type="presParOf" srcId="{E6548E0D-2C3F-B14F-99BE-C0EC650A30DC}" destId="{0AF00F14-07C0-4144-80AC-4072F0331F1A}" srcOrd="1" destOrd="0" presId="urn:microsoft.com/office/officeart/2009/3/layout/RandomtoResultProcess"/>
    <dgm:cxn modelId="{2372FA49-4006-AC4E-B70F-5D9DCDCE7F75}" type="presParOf" srcId="{0AF00F14-07C0-4144-80AC-4072F0331F1A}" destId="{77F996C3-A9F7-6A44-AE03-506E675DFB2D}" srcOrd="0" destOrd="0" presId="urn:microsoft.com/office/officeart/2009/3/layout/RandomtoResultProcess"/>
    <dgm:cxn modelId="{BE8AF835-7B3B-3641-8E1B-D0DD0DD5FBBB}" type="presParOf" srcId="{0AF00F14-07C0-4144-80AC-4072F0331F1A}" destId="{9E5549F5-EE9C-224B-A252-83D2F21E009D}" srcOrd="1" destOrd="0" presId="urn:microsoft.com/office/officeart/2009/3/layout/RandomtoResultProcess"/>
    <dgm:cxn modelId="{65BC4997-F5B1-4C40-A6D5-85F6FCB0AAE7}" type="presParOf" srcId="{E6548E0D-2C3F-B14F-99BE-C0EC650A30DC}" destId="{C68435B8-8140-834F-AB69-064FD306C24B}" srcOrd="2" destOrd="0" presId="urn:microsoft.com/office/officeart/2009/3/layout/RandomtoResultProcess"/>
    <dgm:cxn modelId="{51C3F734-7C44-9E46-8D50-7462211D4503}" type="presParOf" srcId="{C68435B8-8140-834F-AB69-064FD306C24B}" destId="{9F790C1B-CBBB-8B46-8700-78D2C405148F}" srcOrd="0" destOrd="0" presId="urn:microsoft.com/office/officeart/2009/3/layout/RandomtoResultProcess"/>
    <dgm:cxn modelId="{5F32A393-3803-F94D-B485-5B0EC3894D6C}" type="presParOf" srcId="{C68435B8-8140-834F-AB69-064FD306C24B}" destId="{B09F740F-4961-3743-B17B-9ABBE270A900}" srcOrd="1" destOrd="0" presId="urn:microsoft.com/office/officeart/2009/3/layout/RandomtoResultProcess"/>
    <dgm:cxn modelId="{D055B661-D617-9845-B724-0C13BA63C758}" type="presParOf" srcId="{E6548E0D-2C3F-B14F-99BE-C0EC650A30DC}" destId="{AF8AFD44-6788-B847-9634-8D33D79908DC}" srcOrd="3" destOrd="0" presId="urn:microsoft.com/office/officeart/2009/3/layout/RandomtoResultProcess"/>
    <dgm:cxn modelId="{C0E7600E-985F-E942-970E-22BB5F77C6F6}" type="presParOf" srcId="{AF8AFD44-6788-B847-9634-8D33D79908DC}" destId="{AEF1A2FC-2657-234A-B958-D2B0EE5843C5}" srcOrd="0" destOrd="0" presId="urn:microsoft.com/office/officeart/2009/3/layout/RandomtoResultProcess"/>
    <dgm:cxn modelId="{C557BB89-F5AD-A842-B7C3-770D254AE2D6}" type="presParOf" srcId="{AF8AFD44-6788-B847-9634-8D33D79908DC}" destId="{47CF46FC-B100-7940-A364-76CAE5674B6C}" srcOrd="1" destOrd="0" presId="urn:microsoft.com/office/officeart/2009/3/layout/RandomtoResultProcess"/>
    <dgm:cxn modelId="{DE84B64E-32BE-EC44-B3AA-D228C25BA66B}" type="presParOf" srcId="{E6548E0D-2C3F-B14F-99BE-C0EC650A30DC}" destId="{557ACA34-F9C1-1C44-ACCC-CE88C96B44A7}" srcOrd="4" destOrd="0" presId="urn:microsoft.com/office/officeart/2009/3/layout/RandomtoResultProcess"/>
    <dgm:cxn modelId="{4D0AA5C4-FECF-0E45-890A-79B1C4B886D4}" type="presParOf" srcId="{557ACA34-F9C1-1C44-ACCC-CE88C96B44A7}" destId="{EC881F4E-BBB6-AF4B-A3C8-3DD66D55B4FD}" srcOrd="0" destOrd="0" presId="urn:microsoft.com/office/officeart/2009/3/layout/RandomtoResultProcess"/>
    <dgm:cxn modelId="{56A349D6-CDC5-994E-97B0-13C1F6A5B8AA}" type="presParOf" srcId="{557ACA34-F9C1-1C44-ACCC-CE88C96B44A7}" destId="{E35BEBB5-EC5E-1B4A-8C9A-D33E54C4392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2D21F-3523-244D-B5C5-F2D56467F6C1}">
      <dsp:nvSpPr>
        <dsp:cNvPr id="0" name=""/>
        <dsp:cNvSpPr/>
      </dsp:nvSpPr>
      <dsp:spPr>
        <a:xfrm>
          <a:off x="7824" y="30205"/>
          <a:ext cx="4514843" cy="3780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Spring 2023</a:t>
          </a:r>
        </a:p>
      </dsp:txBody>
      <dsp:txXfrm>
        <a:off x="196824" y="30205"/>
        <a:ext cx="4136843" cy="378000"/>
      </dsp:txXfrm>
    </dsp:sp>
    <dsp:sp modelId="{8B4C497F-919E-094E-8AD6-259FBD4ACA3C}">
      <dsp:nvSpPr>
        <dsp:cNvPr id="0" name=""/>
        <dsp:cNvSpPr/>
      </dsp:nvSpPr>
      <dsp:spPr>
        <a:xfrm>
          <a:off x="7824" y="455455"/>
          <a:ext cx="3611874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200" kern="1200" dirty="0">
              <a:solidFill>
                <a:schemeClr val="bg1"/>
              </a:solidFill>
            </a:rPr>
            <a:t>Receive pre-visit feedback from the visiting team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200" kern="1200" dirty="0">
              <a:solidFill>
                <a:schemeClr val="bg1"/>
              </a:solidFill>
            </a:rPr>
            <a:t>Respond and address to core inquiry areas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200" kern="1200">
              <a:solidFill>
                <a:schemeClr val="bg1"/>
              </a:solidFill>
            </a:rPr>
            <a:t>Prepare for the Fall 2023 visit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7824" y="455455"/>
        <a:ext cx="3611874" cy="630000"/>
      </dsp:txXfrm>
    </dsp:sp>
    <dsp:sp modelId="{2A65B511-6B9B-E54E-8B50-2A5B6860E01A}">
      <dsp:nvSpPr>
        <dsp:cNvPr id="0" name=""/>
        <dsp:cNvSpPr/>
      </dsp:nvSpPr>
      <dsp:spPr>
        <a:xfrm>
          <a:off x="4387768" y="29638"/>
          <a:ext cx="4368291" cy="3780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Fall 2023</a:t>
          </a:r>
        </a:p>
      </dsp:txBody>
      <dsp:txXfrm>
        <a:off x="4576768" y="29638"/>
        <a:ext cx="3990291" cy="378000"/>
      </dsp:txXfrm>
    </dsp:sp>
    <dsp:sp modelId="{82FDBB9D-64FB-0B4E-B0CC-038675AEE197}">
      <dsp:nvSpPr>
        <dsp:cNvPr id="0" name=""/>
        <dsp:cNvSpPr/>
      </dsp:nvSpPr>
      <dsp:spPr>
        <a:xfrm>
          <a:off x="4306667" y="455455"/>
          <a:ext cx="3611874" cy="6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200" kern="1200" dirty="0">
              <a:solidFill>
                <a:schemeClr val="bg1"/>
              </a:solidFill>
            </a:rPr>
            <a:t>ACCJC Visit to the College</a:t>
          </a:r>
        </a:p>
      </dsp:txBody>
      <dsp:txXfrm>
        <a:off x="4306667" y="455455"/>
        <a:ext cx="3611874" cy="63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3C2F-B11F-5244-BFB8-F174E4B0918F}">
      <dsp:nvSpPr>
        <dsp:cNvPr id="0" name=""/>
        <dsp:cNvSpPr/>
      </dsp:nvSpPr>
      <dsp:spPr>
        <a:xfrm>
          <a:off x="2396" y="33807"/>
          <a:ext cx="3058795" cy="5940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Spring 2021</a:t>
          </a:r>
        </a:p>
      </dsp:txBody>
      <dsp:txXfrm>
        <a:off x="299396" y="33807"/>
        <a:ext cx="2464795" cy="594000"/>
      </dsp:txXfrm>
    </dsp:sp>
    <dsp:sp modelId="{0D78E771-F293-2443-9B2C-F98ACCACAD26}">
      <dsp:nvSpPr>
        <dsp:cNvPr id="0" name=""/>
        <dsp:cNvSpPr/>
      </dsp:nvSpPr>
      <dsp:spPr>
        <a:xfrm>
          <a:off x="2396" y="702058"/>
          <a:ext cx="2447036" cy="77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ACCJC ISER Training</a:t>
          </a:r>
        </a:p>
      </dsp:txBody>
      <dsp:txXfrm>
        <a:off x="2396" y="702058"/>
        <a:ext cx="2447036" cy="779625"/>
      </dsp:txXfrm>
    </dsp:sp>
    <dsp:sp modelId="{91F8AE92-1B03-2F49-B127-3783E8314329}">
      <dsp:nvSpPr>
        <dsp:cNvPr id="0" name=""/>
        <dsp:cNvSpPr/>
      </dsp:nvSpPr>
      <dsp:spPr>
        <a:xfrm>
          <a:off x="2845192" y="33807"/>
          <a:ext cx="3058795" cy="5940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Summer 2021</a:t>
          </a:r>
        </a:p>
      </dsp:txBody>
      <dsp:txXfrm>
        <a:off x="3142192" y="33807"/>
        <a:ext cx="2464795" cy="594000"/>
      </dsp:txXfrm>
    </dsp:sp>
    <dsp:sp modelId="{E7E5B879-D610-D34A-BC0A-EE325FA8144F}">
      <dsp:nvSpPr>
        <dsp:cNvPr id="0" name=""/>
        <dsp:cNvSpPr/>
      </dsp:nvSpPr>
      <dsp:spPr>
        <a:xfrm>
          <a:off x="2845192" y="702058"/>
          <a:ext cx="2447036" cy="77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College-wide ISER Communiqué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Identification of ISER Editor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Organization of Standard Teams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 Standards Reviews &amp; Gap Analysis</a:t>
          </a:r>
        </a:p>
      </dsp:txBody>
      <dsp:txXfrm>
        <a:off x="2845192" y="702058"/>
        <a:ext cx="2447036" cy="779625"/>
      </dsp:txXfrm>
    </dsp:sp>
    <dsp:sp modelId="{2ADD2D5F-8DBF-9041-8116-EAF17D7A9340}">
      <dsp:nvSpPr>
        <dsp:cNvPr id="0" name=""/>
        <dsp:cNvSpPr/>
      </dsp:nvSpPr>
      <dsp:spPr>
        <a:xfrm>
          <a:off x="5687987" y="33807"/>
          <a:ext cx="3058795" cy="5940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Fall 2021</a:t>
          </a:r>
        </a:p>
      </dsp:txBody>
      <dsp:txXfrm>
        <a:off x="5984987" y="33807"/>
        <a:ext cx="2464795" cy="594000"/>
      </dsp:txXfrm>
    </dsp:sp>
    <dsp:sp modelId="{5AF17194-A4B9-8B45-88B0-07E80F016F05}">
      <dsp:nvSpPr>
        <dsp:cNvPr id="0" name=""/>
        <dsp:cNvSpPr/>
      </dsp:nvSpPr>
      <dsp:spPr>
        <a:xfrm>
          <a:off x="5687987" y="702058"/>
          <a:ext cx="2447036" cy="77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College-wide ISER Communiqué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ISER Presentation and Information at IEC</a:t>
          </a:r>
        </a:p>
      </dsp:txBody>
      <dsp:txXfrm>
        <a:off x="5687987" y="702058"/>
        <a:ext cx="2447036" cy="779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D8ACF-12DC-774E-83EB-3DD2D3A65094}">
      <dsp:nvSpPr>
        <dsp:cNvPr id="0" name=""/>
        <dsp:cNvSpPr/>
      </dsp:nvSpPr>
      <dsp:spPr>
        <a:xfrm>
          <a:off x="2229" y="65099"/>
          <a:ext cx="3061200" cy="5940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Spring 2022</a:t>
          </a:r>
        </a:p>
      </dsp:txBody>
      <dsp:txXfrm>
        <a:off x="299229" y="65099"/>
        <a:ext cx="2467200" cy="594000"/>
      </dsp:txXfrm>
    </dsp:sp>
    <dsp:sp modelId="{D8FB6DD9-E184-144A-BCF3-4D2509DEE53D}">
      <dsp:nvSpPr>
        <dsp:cNvPr id="0" name=""/>
        <dsp:cNvSpPr/>
      </dsp:nvSpPr>
      <dsp:spPr>
        <a:xfrm>
          <a:off x="2229" y="733349"/>
          <a:ext cx="2448960" cy="133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200" i="0" kern="1200" dirty="0">
              <a:solidFill>
                <a:schemeClr val="bg1"/>
              </a:solidFill>
            </a:rPr>
            <a:t> Form ISER Writing Teams and Address Gaps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200" i="0" kern="1200" dirty="0">
              <a:solidFill>
                <a:schemeClr val="bg1"/>
              </a:solidFill>
            </a:rPr>
            <a:t> Published a ISER first draft to the campus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200" i="0" kern="1200" dirty="0">
              <a:solidFill>
                <a:schemeClr val="bg1"/>
              </a:solidFill>
            </a:rPr>
            <a:t>Data/evidence collection</a:t>
          </a:r>
        </a:p>
      </dsp:txBody>
      <dsp:txXfrm>
        <a:off x="2229" y="733349"/>
        <a:ext cx="2448960" cy="1331859"/>
      </dsp:txXfrm>
    </dsp:sp>
    <dsp:sp modelId="{6A8ACF9F-CBFC-DE4C-BA58-31F502961D6D}">
      <dsp:nvSpPr>
        <dsp:cNvPr id="0" name=""/>
        <dsp:cNvSpPr/>
      </dsp:nvSpPr>
      <dsp:spPr>
        <a:xfrm>
          <a:off x="2847429" y="65099"/>
          <a:ext cx="3061200" cy="5940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Summer 2022</a:t>
          </a:r>
        </a:p>
      </dsp:txBody>
      <dsp:txXfrm>
        <a:off x="3144429" y="65099"/>
        <a:ext cx="2467200" cy="594000"/>
      </dsp:txXfrm>
    </dsp:sp>
    <dsp:sp modelId="{BCD4DFA7-0506-D84C-A1B1-CB7BA906F6FB}">
      <dsp:nvSpPr>
        <dsp:cNvPr id="0" name=""/>
        <dsp:cNvSpPr/>
      </dsp:nvSpPr>
      <dsp:spPr>
        <a:xfrm>
          <a:off x="2847429" y="733349"/>
          <a:ext cx="2448960" cy="133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1"/>
              </a:solidFill>
            </a:rPr>
            <a:t> Second ISER draft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1"/>
              </a:solidFill>
            </a:rPr>
            <a:t> Continue to identify evidence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1"/>
              </a:solidFill>
            </a:rPr>
            <a:t> Continue to address gaps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1"/>
              </a:solidFill>
            </a:rPr>
            <a:t> Executive and management team reviewed draft and QFE</a:t>
          </a:r>
        </a:p>
      </dsp:txBody>
      <dsp:txXfrm>
        <a:off x="2847429" y="733349"/>
        <a:ext cx="2448960" cy="1331859"/>
      </dsp:txXfrm>
    </dsp:sp>
    <dsp:sp modelId="{226B2E73-DAC3-FA46-820B-BE40A707D46B}">
      <dsp:nvSpPr>
        <dsp:cNvPr id="0" name=""/>
        <dsp:cNvSpPr/>
      </dsp:nvSpPr>
      <dsp:spPr>
        <a:xfrm>
          <a:off x="5692630" y="65099"/>
          <a:ext cx="3061200" cy="5940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Fall 2022</a:t>
          </a:r>
        </a:p>
      </dsp:txBody>
      <dsp:txXfrm>
        <a:off x="5989630" y="65099"/>
        <a:ext cx="2467200" cy="594000"/>
      </dsp:txXfrm>
    </dsp:sp>
    <dsp:sp modelId="{242CB499-63D9-1348-9021-37A109D9BD66}">
      <dsp:nvSpPr>
        <dsp:cNvPr id="0" name=""/>
        <dsp:cNvSpPr/>
      </dsp:nvSpPr>
      <dsp:spPr>
        <a:xfrm>
          <a:off x="5692630" y="733349"/>
          <a:ext cx="2448960" cy="133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Fall PDD Presentation of ISER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Revise ISER based on campus and service area feedback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Participatory governance approval process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Board of Trustees approval process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"/>
          </a:pPr>
          <a:r>
            <a:rPr lang="en-US" sz="1100" kern="1200" dirty="0">
              <a:solidFill>
                <a:schemeClr val="bg1"/>
              </a:solidFill>
            </a:rPr>
            <a:t>Submit ISER</a:t>
          </a:r>
        </a:p>
      </dsp:txBody>
      <dsp:txXfrm>
        <a:off x="5692630" y="733349"/>
        <a:ext cx="2448960" cy="1331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E9435-0367-4F1C-A8AD-CA2B06C1D9E0}">
      <dsp:nvSpPr>
        <dsp:cNvPr id="0" name=""/>
        <dsp:cNvSpPr/>
      </dsp:nvSpPr>
      <dsp:spPr>
        <a:xfrm>
          <a:off x="0" y="1924431"/>
          <a:ext cx="111442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58B8-2763-42B4-98E4-AB205C17C0F5}">
      <dsp:nvSpPr>
        <dsp:cNvPr id="0" name=""/>
        <dsp:cNvSpPr/>
      </dsp:nvSpPr>
      <dsp:spPr>
        <a:xfrm>
          <a:off x="135058" y="1193147"/>
          <a:ext cx="1960909" cy="461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/>
            <a:t>September 19</a:t>
          </a:r>
        </a:p>
      </dsp:txBody>
      <dsp:txXfrm>
        <a:off x="135058" y="1193147"/>
        <a:ext cx="1960909" cy="461863"/>
      </dsp:txXfrm>
    </dsp:sp>
    <dsp:sp modelId="{0D3B8C76-34E0-4C31-BC32-BE353EB41C0C}">
      <dsp:nvSpPr>
        <dsp:cNvPr id="0" name=""/>
        <dsp:cNvSpPr/>
      </dsp:nvSpPr>
      <dsp:spPr>
        <a:xfrm>
          <a:off x="135058" y="262492"/>
          <a:ext cx="1960909" cy="9306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Institutional Effectiveness Committee</a:t>
          </a:r>
        </a:p>
      </dsp:txBody>
      <dsp:txXfrm>
        <a:off x="135058" y="262492"/>
        <a:ext cx="1960909" cy="930654"/>
      </dsp:txXfrm>
    </dsp:sp>
    <dsp:sp modelId="{9FD6125B-5FF0-4E7D-A715-4FA4B387A210}">
      <dsp:nvSpPr>
        <dsp:cNvPr id="0" name=""/>
        <dsp:cNvSpPr/>
      </dsp:nvSpPr>
      <dsp:spPr>
        <a:xfrm>
          <a:off x="1115513" y="1655010"/>
          <a:ext cx="0" cy="26942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24FF-17D4-403B-86B8-F7D0DFBB45AB}">
      <dsp:nvSpPr>
        <dsp:cNvPr id="0" name=""/>
        <dsp:cNvSpPr/>
      </dsp:nvSpPr>
      <dsp:spPr>
        <a:xfrm>
          <a:off x="1249211" y="2193851"/>
          <a:ext cx="1960909" cy="461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>
              <a:latin typeface="Open Sans"/>
              <a:ea typeface="Open Sans"/>
              <a:cs typeface="Open Sans"/>
            </a:rPr>
            <a:t>September 23</a:t>
          </a:r>
          <a:endParaRPr lang="en-US" sz="1700" b="0" kern="1200" dirty="0"/>
        </a:p>
      </dsp:txBody>
      <dsp:txXfrm>
        <a:off x="1249211" y="2193851"/>
        <a:ext cx="1960909" cy="461863"/>
      </dsp:txXfrm>
    </dsp:sp>
    <dsp:sp modelId="{00834855-385E-4B00-8B1C-27BB916E1FA1}">
      <dsp:nvSpPr>
        <dsp:cNvPr id="0" name=""/>
        <dsp:cNvSpPr/>
      </dsp:nvSpPr>
      <dsp:spPr>
        <a:xfrm>
          <a:off x="1249211" y="2655714"/>
          <a:ext cx="1960909" cy="93065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/>
              <a:ea typeface="Open Sans"/>
              <a:cs typeface="Open Sans"/>
            </a:rPr>
            <a:t>Dissemination of ISER Draft to EVC and Service Area</a:t>
          </a:r>
          <a:endParaRPr lang="en-US" sz="1400" b="0" kern="1200" dirty="0">
            <a:latin typeface="Open Sans"/>
            <a:ea typeface="Open Sans"/>
            <a:cs typeface="Open Sans"/>
          </a:endParaRPr>
        </a:p>
      </dsp:txBody>
      <dsp:txXfrm>
        <a:off x="1249211" y="2655714"/>
        <a:ext cx="1960909" cy="930654"/>
      </dsp:txXfrm>
    </dsp:sp>
    <dsp:sp modelId="{700B1CC5-5C81-4C90-8AED-8206C14A189F}">
      <dsp:nvSpPr>
        <dsp:cNvPr id="0" name=""/>
        <dsp:cNvSpPr/>
      </dsp:nvSpPr>
      <dsp:spPr>
        <a:xfrm>
          <a:off x="2229666" y="1924430"/>
          <a:ext cx="0" cy="269420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D00A-655A-4AC5-807A-4D74CBD77C84}">
      <dsp:nvSpPr>
        <dsp:cNvPr id="0" name=""/>
        <dsp:cNvSpPr/>
      </dsp:nvSpPr>
      <dsp:spPr>
        <a:xfrm rot="2700000">
          <a:off x="1085576" y="1894493"/>
          <a:ext cx="59874" cy="59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ADFE3-2662-48AC-8C9D-A0228BDF8342}">
      <dsp:nvSpPr>
        <dsp:cNvPr id="0" name=""/>
        <dsp:cNvSpPr/>
      </dsp:nvSpPr>
      <dsp:spPr>
        <a:xfrm rot="2700000">
          <a:off x="2199729" y="1894493"/>
          <a:ext cx="59874" cy="59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D1A3-CF36-4960-8750-A5C7A589C939}">
      <dsp:nvSpPr>
        <dsp:cNvPr id="0" name=""/>
        <dsp:cNvSpPr/>
      </dsp:nvSpPr>
      <dsp:spPr>
        <a:xfrm>
          <a:off x="2363364" y="1193147"/>
          <a:ext cx="1960909" cy="461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/>
            <a:t>October </a:t>
          </a:r>
          <a:r>
            <a:rPr lang="en-US" sz="1700" b="0" kern="1200" dirty="0"/>
            <a:t>5</a:t>
          </a:r>
        </a:p>
      </dsp:txBody>
      <dsp:txXfrm>
        <a:off x="2363364" y="1193147"/>
        <a:ext cx="1960909" cy="461863"/>
      </dsp:txXfrm>
    </dsp:sp>
    <dsp:sp modelId="{4D71CE1F-C45E-43B6-BC20-243244F7B3E4}">
      <dsp:nvSpPr>
        <dsp:cNvPr id="0" name=""/>
        <dsp:cNvSpPr/>
      </dsp:nvSpPr>
      <dsp:spPr>
        <a:xfrm>
          <a:off x="2363364" y="480614"/>
          <a:ext cx="1960909" cy="71253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Associated Student Government</a:t>
          </a:r>
        </a:p>
      </dsp:txBody>
      <dsp:txXfrm>
        <a:off x="2363364" y="480614"/>
        <a:ext cx="1960909" cy="712532"/>
      </dsp:txXfrm>
    </dsp:sp>
    <dsp:sp modelId="{5873F21F-C650-48A6-AC0A-4AC686886A81}">
      <dsp:nvSpPr>
        <dsp:cNvPr id="0" name=""/>
        <dsp:cNvSpPr/>
      </dsp:nvSpPr>
      <dsp:spPr>
        <a:xfrm>
          <a:off x="3343819" y="1655010"/>
          <a:ext cx="0" cy="26942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6F3B2-23F2-405D-B670-05030C1D555F}">
      <dsp:nvSpPr>
        <dsp:cNvPr id="0" name=""/>
        <dsp:cNvSpPr/>
      </dsp:nvSpPr>
      <dsp:spPr>
        <a:xfrm>
          <a:off x="3477517" y="2193851"/>
          <a:ext cx="1960909" cy="46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>
              <a:latin typeface="Open Sans"/>
              <a:ea typeface="Open Sans"/>
              <a:cs typeface="Open Sans"/>
            </a:rPr>
            <a:t>October 14</a:t>
          </a:r>
        </a:p>
      </dsp:txBody>
      <dsp:txXfrm>
        <a:off x="3477517" y="2193851"/>
        <a:ext cx="1960909" cy="461863"/>
      </dsp:txXfrm>
    </dsp:sp>
    <dsp:sp modelId="{9BB984F0-B29E-4AD3-AD22-BF13EC2582F1}">
      <dsp:nvSpPr>
        <dsp:cNvPr id="0" name=""/>
        <dsp:cNvSpPr/>
      </dsp:nvSpPr>
      <dsp:spPr>
        <a:xfrm>
          <a:off x="3477517" y="2655714"/>
          <a:ext cx="1960909" cy="4944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Open Sans"/>
              <a:ea typeface="Open Sans"/>
              <a:cs typeface="Open Sans"/>
            </a:rPr>
            <a:t>Classified Senate</a:t>
          </a:r>
        </a:p>
      </dsp:txBody>
      <dsp:txXfrm>
        <a:off x="3477517" y="2655714"/>
        <a:ext cx="1960909" cy="494410"/>
      </dsp:txXfrm>
    </dsp:sp>
    <dsp:sp modelId="{3220E2DA-8C0D-461F-85B3-D8936957EA0A}">
      <dsp:nvSpPr>
        <dsp:cNvPr id="0" name=""/>
        <dsp:cNvSpPr/>
      </dsp:nvSpPr>
      <dsp:spPr>
        <a:xfrm>
          <a:off x="4457972" y="1924430"/>
          <a:ext cx="0" cy="26942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F8A44-CFF1-4C41-B7E2-85C48F79BDBA}">
      <dsp:nvSpPr>
        <dsp:cNvPr id="0" name=""/>
        <dsp:cNvSpPr/>
      </dsp:nvSpPr>
      <dsp:spPr>
        <a:xfrm rot="2700000">
          <a:off x="3313882" y="1894493"/>
          <a:ext cx="59874" cy="59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5AB1-AAA6-4C4C-9AAF-8B757D517641}">
      <dsp:nvSpPr>
        <dsp:cNvPr id="0" name=""/>
        <dsp:cNvSpPr/>
      </dsp:nvSpPr>
      <dsp:spPr>
        <a:xfrm rot="2700000">
          <a:off x="4428034" y="1894493"/>
          <a:ext cx="59874" cy="59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B44A6-9323-43E7-A217-568EEA185BAE}">
      <dsp:nvSpPr>
        <dsp:cNvPr id="0" name=""/>
        <dsp:cNvSpPr/>
      </dsp:nvSpPr>
      <dsp:spPr>
        <a:xfrm>
          <a:off x="4591670" y="1193147"/>
          <a:ext cx="1960909" cy="4618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>
              <a:latin typeface="Open Sans"/>
              <a:ea typeface="Open Sans"/>
              <a:cs typeface="Open Sans"/>
            </a:rPr>
            <a:t>October 18</a:t>
          </a:r>
        </a:p>
      </dsp:txBody>
      <dsp:txXfrm>
        <a:off x="4591670" y="1193147"/>
        <a:ext cx="1960909" cy="461863"/>
      </dsp:txXfrm>
    </dsp:sp>
    <dsp:sp modelId="{0DCD4884-A83F-40F5-A500-6EA78308D35F}">
      <dsp:nvSpPr>
        <dsp:cNvPr id="0" name=""/>
        <dsp:cNvSpPr/>
      </dsp:nvSpPr>
      <dsp:spPr>
        <a:xfrm>
          <a:off x="4591670" y="698736"/>
          <a:ext cx="1960909" cy="49441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Open Sans"/>
              <a:ea typeface="Open Sans"/>
              <a:cs typeface="Open Sans"/>
            </a:rPr>
            <a:t>Academic Senate</a:t>
          </a:r>
        </a:p>
      </dsp:txBody>
      <dsp:txXfrm>
        <a:off x="4591670" y="698736"/>
        <a:ext cx="1960909" cy="494410"/>
      </dsp:txXfrm>
    </dsp:sp>
    <dsp:sp modelId="{8CC2A690-849A-473F-A9B6-9BB2F5DC5DC2}">
      <dsp:nvSpPr>
        <dsp:cNvPr id="0" name=""/>
        <dsp:cNvSpPr/>
      </dsp:nvSpPr>
      <dsp:spPr>
        <a:xfrm>
          <a:off x="5572125" y="1655010"/>
          <a:ext cx="0" cy="26942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5287-D9D0-4CDE-917F-49AF0FE1A2FC}">
      <dsp:nvSpPr>
        <dsp:cNvPr id="0" name=""/>
        <dsp:cNvSpPr/>
      </dsp:nvSpPr>
      <dsp:spPr>
        <a:xfrm>
          <a:off x="5705823" y="2193851"/>
          <a:ext cx="1960909" cy="461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>
              <a:latin typeface="Open Sans"/>
              <a:ea typeface="Open Sans"/>
              <a:cs typeface="Open Sans"/>
            </a:rPr>
            <a:t>October 24</a:t>
          </a:r>
        </a:p>
      </dsp:txBody>
      <dsp:txXfrm>
        <a:off x="5705823" y="2193851"/>
        <a:ext cx="1960909" cy="461863"/>
      </dsp:txXfrm>
    </dsp:sp>
    <dsp:sp modelId="{06C72A24-0CDD-43B9-82E7-E26887D7A6D5}">
      <dsp:nvSpPr>
        <dsp:cNvPr id="0" name=""/>
        <dsp:cNvSpPr/>
      </dsp:nvSpPr>
      <dsp:spPr>
        <a:xfrm>
          <a:off x="5705823" y="2655714"/>
          <a:ext cx="1960909" cy="4944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/>
              <a:ea typeface="Open Sans"/>
              <a:cs typeface="Open Sans"/>
            </a:rPr>
            <a:t>College Council</a:t>
          </a:r>
        </a:p>
      </dsp:txBody>
      <dsp:txXfrm>
        <a:off x="5705823" y="2655714"/>
        <a:ext cx="1960909" cy="494410"/>
      </dsp:txXfrm>
    </dsp:sp>
    <dsp:sp modelId="{1558CECC-823E-4DA5-82BB-11A22BBE8AB8}">
      <dsp:nvSpPr>
        <dsp:cNvPr id="0" name=""/>
        <dsp:cNvSpPr/>
      </dsp:nvSpPr>
      <dsp:spPr>
        <a:xfrm>
          <a:off x="6686277" y="1924430"/>
          <a:ext cx="0" cy="26942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B918A-D935-4BE8-875D-38BDC18FACF8}">
      <dsp:nvSpPr>
        <dsp:cNvPr id="0" name=""/>
        <dsp:cNvSpPr/>
      </dsp:nvSpPr>
      <dsp:spPr>
        <a:xfrm rot="2700000">
          <a:off x="5542187" y="1894493"/>
          <a:ext cx="59874" cy="598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3E8B4-0881-4981-B0F8-B55588E3C8F5}">
      <dsp:nvSpPr>
        <dsp:cNvPr id="0" name=""/>
        <dsp:cNvSpPr/>
      </dsp:nvSpPr>
      <dsp:spPr>
        <a:xfrm rot="2700000">
          <a:off x="6656340" y="1894493"/>
          <a:ext cx="59874" cy="59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19DE-4414-4C7F-B7B1-7203BBB73DCC}">
      <dsp:nvSpPr>
        <dsp:cNvPr id="0" name=""/>
        <dsp:cNvSpPr/>
      </dsp:nvSpPr>
      <dsp:spPr>
        <a:xfrm>
          <a:off x="6819976" y="1193147"/>
          <a:ext cx="1960909" cy="461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>
              <a:latin typeface="Open Sans"/>
              <a:ea typeface="Open Sans"/>
              <a:cs typeface="Open Sans"/>
            </a:rPr>
            <a:t>October 25</a:t>
          </a:r>
          <a:endParaRPr lang="en-US" sz="1700" kern="1200">
            <a:latin typeface="Open Sans"/>
            <a:ea typeface="Open Sans"/>
            <a:cs typeface="Open Sans"/>
          </a:endParaRPr>
        </a:p>
      </dsp:txBody>
      <dsp:txXfrm>
        <a:off x="6819976" y="1193147"/>
        <a:ext cx="1960909" cy="461863"/>
      </dsp:txXfrm>
    </dsp:sp>
    <dsp:sp modelId="{C971CDC0-88B6-4E81-9860-333D2F47C302}">
      <dsp:nvSpPr>
        <dsp:cNvPr id="0" name=""/>
        <dsp:cNvSpPr/>
      </dsp:nvSpPr>
      <dsp:spPr>
        <a:xfrm>
          <a:off x="6819976" y="698736"/>
          <a:ext cx="1960909" cy="494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Open Sans"/>
              <a:ea typeface="Open Sans"/>
              <a:cs typeface="Open Sans"/>
            </a:rPr>
            <a:t>Board of Trustees</a:t>
          </a:r>
        </a:p>
      </dsp:txBody>
      <dsp:txXfrm>
        <a:off x="6819976" y="698736"/>
        <a:ext cx="1960909" cy="494410"/>
      </dsp:txXfrm>
    </dsp:sp>
    <dsp:sp modelId="{1B3250A7-8B20-4AF9-8C89-7311113B11CA}">
      <dsp:nvSpPr>
        <dsp:cNvPr id="0" name=""/>
        <dsp:cNvSpPr/>
      </dsp:nvSpPr>
      <dsp:spPr>
        <a:xfrm>
          <a:off x="7800430" y="1655010"/>
          <a:ext cx="0" cy="269420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7CEC-0660-47BF-A9AB-BFBD7DD6C0FC}">
      <dsp:nvSpPr>
        <dsp:cNvPr id="0" name=""/>
        <dsp:cNvSpPr/>
      </dsp:nvSpPr>
      <dsp:spPr>
        <a:xfrm>
          <a:off x="7934129" y="2193851"/>
          <a:ext cx="1960909" cy="461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>
              <a:latin typeface="Open Sans"/>
              <a:ea typeface="Open Sans"/>
              <a:cs typeface="Open Sans"/>
            </a:rPr>
            <a:t>November 15</a:t>
          </a:r>
        </a:p>
      </dsp:txBody>
      <dsp:txXfrm>
        <a:off x="7934129" y="2193851"/>
        <a:ext cx="1960909" cy="461863"/>
      </dsp:txXfrm>
    </dsp:sp>
    <dsp:sp modelId="{785CA0D8-8519-40AB-B4FC-FCBEA6EC101A}">
      <dsp:nvSpPr>
        <dsp:cNvPr id="0" name=""/>
        <dsp:cNvSpPr/>
      </dsp:nvSpPr>
      <dsp:spPr>
        <a:xfrm>
          <a:off x="7934129" y="2655714"/>
          <a:ext cx="1960909" cy="4944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Open Sans"/>
              <a:ea typeface="Open Sans"/>
              <a:cs typeface="Open Sans"/>
            </a:rPr>
            <a:t>Board of Trustees</a:t>
          </a:r>
        </a:p>
      </dsp:txBody>
      <dsp:txXfrm>
        <a:off x="7934129" y="2655714"/>
        <a:ext cx="1960909" cy="494410"/>
      </dsp:txXfrm>
    </dsp:sp>
    <dsp:sp modelId="{DE3DEA91-A966-4608-83A5-C35A17DC5651}">
      <dsp:nvSpPr>
        <dsp:cNvPr id="0" name=""/>
        <dsp:cNvSpPr/>
      </dsp:nvSpPr>
      <dsp:spPr>
        <a:xfrm>
          <a:off x="8914583" y="1924430"/>
          <a:ext cx="0" cy="26942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0B4C2-AE73-4786-83FA-41105C4FE3C2}">
      <dsp:nvSpPr>
        <dsp:cNvPr id="0" name=""/>
        <dsp:cNvSpPr/>
      </dsp:nvSpPr>
      <dsp:spPr>
        <a:xfrm rot="2700000">
          <a:off x="7770493" y="1894493"/>
          <a:ext cx="59874" cy="59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58581-E999-4695-B4E8-28F6BCA0CCAC}">
      <dsp:nvSpPr>
        <dsp:cNvPr id="0" name=""/>
        <dsp:cNvSpPr/>
      </dsp:nvSpPr>
      <dsp:spPr>
        <a:xfrm rot="2700000">
          <a:off x="8884646" y="1894493"/>
          <a:ext cx="59874" cy="59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0AEE-0DF6-482E-837A-430E79638F32}">
      <dsp:nvSpPr>
        <dsp:cNvPr id="0" name=""/>
        <dsp:cNvSpPr/>
      </dsp:nvSpPr>
      <dsp:spPr>
        <a:xfrm>
          <a:off x="9048282" y="1193147"/>
          <a:ext cx="1960909" cy="46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>
              <a:latin typeface="Open Sans"/>
              <a:ea typeface="Open Sans"/>
              <a:cs typeface="Open Sans"/>
            </a:rPr>
            <a:t>December 15</a:t>
          </a:r>
        </a:p>
      </dsp:txBody>
      <dsp:txXfrm>
        <a:off x="9048282" y="1193147"/>
        <a:ext cx="1960909" cy="461863"/>
      </dsp:txXfrm>
    </dsp:sp>
    <dsp:sp modelId="{7B196B8B-01F7-42F4-AA48-3141120A814C}">
      <dsp:nvSpPr>
        <dsp:cNvPr id="0" name=""/>
        <dsp:cNvSpPr/>
      </dsp:nvSpPr>
      <dsp:spPr>
        <a:xfrm>
          <a:off x="9048282" y="480614"/>
          <a:ext cx="1960909" cy="7125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Open Sans"/>
              <a:ea typeface="Open Sans"/>
              <a:cs typeface="Open Sans"/>
            </a:rPr>
            <a:t>Upload ISER to ACCJC by this date</a:t>
          </a:r>
        </a:p>
      </dsp:txBody>
      <dsp:txXfrm>
        <a:off x="9048282" y="480614"/>
        <a:ext cx="1960909" cy="712532"/>
      </dsp:txXfrm>
    </dsp:sp>
    <dsp:sp modelId="{618117A4-4E51-4DAD-95B1-695AC17B0893}">
      <dsp:nvSpPr>
        <dsp:cNvPr id="0" name=""/>
        <dsp:cNvSpPr/>
      </dsp:nvSpPr>
      <dsp:spPr>
        <a:xfrm>
          <a:off x="10028736" y="1655010"/>
          <a:ext cx="0" cy="26942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BAA5B-19E9-4E58-829C-E9649EB3D99F}">
      <dsp:nvSpPr>
        <dsp:cNvPr id="0" name=""/>
        <dsp:cNvSpPr/>
      </dsp:nvSpPr>
      <dsp:spPr>
        <a:xfrm rot="2700000">
          <a:off x="9998799" y="1894493"/>
          <a:ext cx="59874" cy="59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3D5D3-6B47-EF44-9996-C3504FE7F961}">
      <dsp:nvSpPr>
        <dsp:cNvPr id="0" name=""/>
        <dsp:cNvSpPr/>
      </dsp:nvSpPr>
      <dsp:spPr>
        <a:xfrm>
          <a:off x="369254" y="1408321"/>
          <a:ext cx="2336097" cy="8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will receive initial report in Spring 2023 with core inquiries identified</a:t>
          </a:r>
        </a:p>
      </dsp:txBody>
      <dsp:txXfrm>
        <a:off x="369254" y="1408321"/>
        <a:ext cx="2336097" cy="899547"/>
      </dsp:txXfrm>
    </dsp:sp>
    <dsp:sp modelId="{86A1AD2D-29B0-1346-A47C-33D2151B87FF}">
      <dsp:nvSpPr>
        <dsp:cNvPr id="0" name=""/>
        <dsp:cNvSpPr/>
      </dsp:nvSpPr>
      <dsp:spPr>
        <a:xfrm>
          <a:off x="180508" y="1177679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3E558-BCDA-5C4C-A393-B58A18764738}">
      <dsp:nvSpPr>
        <dsp:cNvPr id="0" name=""/>
        <dsp:cNvSpPr/>
      </dsp:nvSpPr>
      <dsp:spPr>
        <a:xfrm>
          <a:off x="332500" y="873694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EECC4-8896-1345-B18D-FCB29A08093D}">
      <dsp:nvSpPr>
        <dsp:cNvPr id="0" name=""/>
        <dsp:cNvSpPr/>
      </dsp:nvSpPr>
      <dsp:spPr>
        <a:xfrm>
          <a:off x="697282" y="934491"/>
          <a:ext cx="341207" cy="341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20AC4-099F-2D4F-A226-22223BB0E44D}">
      <dsp:nvSpPr>
        <dsp:cNvPr id="0" name=""/>
        <dsp:cNvSpPr/>
      </dsp:nvSpPr>
      <dsp:spPr>
        <a:xfrm>
          <a:off x="1001267" y="600108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49F36-40D2-C24C-8B14-D39FF98AFC7F}">
      <dsp:nvSpPr>
        <dsp:cNvPr id="0" name=""/>
        <dsp:cNvSpPr/>
      </dsp:nvSpPr>
      <dsp:spPr>
        <a:xfrm>
          <a:off x="1396447" y="478514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64825-4586-FB42-B0BF-99C1985E1A52}">
      <dsp:nvSpPr>
        <dsp:cNvPr id="0" name=""/>
        <dsp:cNvSpPr/>
      </dsp:nvSpPr>
      <dsp:spPr>
        <a:xfrm>
          <a:off x="1882823" y="691303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29F94-6812-B647-BB62-DD98440DB550}">
      <dsp:nvSpPr>
        <dsp:cNvPr id="0" name=""/>
        <dsp:cNvSpPr/>
      </dsp:nvSpPr>
      <dsp:spPr>
        <a:xfrm>
          <a:off x="2186808" y="843296"/>
          <a:ext cx="341207" cy="341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A3D88-1E4E-2746-9540-E63286AD69E5}">
      <dsp:nvSpPr>
        <dsp:cNvPr id="0" name=""/>
        <dsp:cNvSpPr/>
      </dsp:nvSpPr>
      <dsp:spPr>
        <a:xfrm>
          <a:off x="2612387" y="1177679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1EEB1-99F8-0441-ABE9-6B427D1D0BCE}">
      <dsp:nvSpPr>
        <dsp:cNvPr id="0" name=""/>
        <dsp:cNvSpPr/>
      </dsp:nvSpPr>
      <dsp:spPr>
        <a:xfrm>
          <a:off x="2794777" y="1512063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B4333-A7FE-944B-B52E-301A675BC7A8}">
      <dsp:nvSpPr>
        <dsp:cNvPr id="0" name=""/>
        <dsp:cNvSpPr/>
      </dsp:nvSpPr>
      <dsp:spPr>
        <a:xfrm>
          <a:off x="1214056" y="873694"/>
          <a:ext cx="558339" cy="5583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7A7A-70E7-0549-B585-7E81689B1E08}">
      <dsp:nvSpPr>
        <dsp:cNvPr id="0" name=""/>
        <dsp:cNvSpPr/>
      </dsp:nvSpPr>
      <dsp:spPr>
        <a:xfrm>
          <a:off x="28515" y="2028837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2F8C8-9F21-8C4C-92EE-FB7AF318FFCF}">
      <dsp:nvSpPr>
        <dsp:cNvPr id="0" name=""/>
        <dsp:cNvSpPr/>
      </dsp:nvSpPr>
      <dsp:spPr>
        <a:xfrm>
          <a:off x="210906" y="2302423"/>
          <a:ext cx="341207" cy="341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3CF65-E9AC-5C44-96E7-54130CAFAE29}">
      <dsp:nvSpPr>
        <dsp:cNvPr id="0" name=""/>
        <dsp:cNvSpPr/>
      </dsp:nvSpPr>
      <dsp:spPr>
        <a:xfrm>
          <a:off x="666883" y="2545611"/>
          <a:ext cx="496301" cy="4963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3534E-C5EB-EE45-AC1B-FB35FDC40E11}">
      <dsp:nvSpPr>
        <dsp:cNvPr id="0" name=""/>
        <dsp:cNvSpPr/>
      </dsp:nvSpPr>
      <dsp:spPr>
        <a:xfrm>
          <a:off x="1305252" y="2940791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04B41-411B-124A-B432-043A0F532BE4}">
      <dsp:nvSpPr>
        <dsp:cNvPr id="0" name=""/>
        <dsp:cNvSpPr/>
      </dsp:nvSpPr>
      <dsp:spPr>
        <a:xfrm>
          <a:off x="1426846" y="2545611"/>
          <a:ext cx="341207" cy="341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16B31-AADF-CA46-A98E-6DB51C42F5A0}">
      <dsp:nvSpPr>
        <dsp:cNvPr id="0" name=""/>
        <dsp:cNvSpPr/>
      </dsp:nvSpPr>
      <dsp:spPr>
        <a:xfrm>
          <a:off x="1730830" y="2971190"/>
          <a:ext cx="217132" cy="217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AA4AC-ABAB-9446-BA19-01DCBD3431C2}">
      <dsp:nvSpPr>
        <dsp:cNvPr id="0" name=""/>
        <dsp:cNvSpPr/>
      </dsp:nvSpPr>
      <dsp:spPr>
        <a:xfrm>
          <a:off x="2004417" y="2484814"/>
          <a:ext cx="496301" cy="4963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CFAEF-4D97-8547-B21E-3D4BF3F9115B}">
      <dsp:nvSpPr>
        <dsp:cNvPr id="0" name=""/>
        <dsp:cNvSpPr/>
      </dsp:nvSpPr>
      <dsp:spPr>
        <a:xfrm>
          <a:off x="2673184" y="2363220"/>
          <a:ext cx="341207" cy="341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996C3-A9F7-6A44-AE03-506E675DFB2D}">
      <dsp:nvSpPr>
        <dsp:cNvPr id="0" name=""/>
        <dsp:cNvSpPr/>
      </dsp:nvSpPr>
      <dsp:spPr>
        <a:xfrm>
          <a:off x="3014391" y="933986"/>
          <a:ext cx="1002077" cy="1913075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0C1B-CBBB-8B46-8700-78D2C405148F}">
      <dsp:nvSpPr>
        <dsp:cNvPr id="0" name=""/>
        <dsp:cNvSpPr/>
      </dsp:nvSpPr>
      <dsp:spPr>
        <a:xfrm>
          <a:off x="4016469" y="934915"/>
          <a:ext cx="2732939" cy="19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will begin to address the core inquiries</a:t>
          </a:r>
        </a:p>
      </dsp:txBody>
      <dsp:txXfrm>
        <a:off x="4016469" y="934915"/>
        <a:ext cx="2732939" cy="1913057"/>
      </dsp:txXfrm>
    </dsp:sp>
    <dsp:sp modelId="{AEF1A2FC-2657-234A-B958-D2B0EE5843C5}">
      <dsp:nvSpPr>
        <dsp:cNvPr id="0" name=""/>
        <dsp:cNvSpPr/>
      </dsp:nvSpPr>
      <dsp:spPr>
        <a:xfrm>
          <a:off x="6749408" y="933986"/>
          <a:ext cx="1002077" cy="1913075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81F4E-BBB6-AF4B-A3C8-3DD66D55B4FD}">
      <dsp:nvSpPr>
        <dsp:cNvPr id="0" name=""/>
        <dsp:cNvSpPr/>
      </dsp:nvSpPr>
      <dsp:spPr>
        <a:xfrm>
          <a:off x="7860804" y="775885"/>
          <a:ext cx="2322998" cy="23229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Plan for October 2023 Visit</a:t>
          </a:r>
        </a:p>
      </dsp:txBody>
      <dsp:txXfrm>
        <a:off x="8200999" y="1116080"/>
        <a:ext cx="1642608" cy="164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37A062-662E-40C7-BD5B-F593185416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9176D-B58B-49D7-B24B-15A25C480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FB82-B2B2-4B3D-B21A-5853CAA5C7D7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C6F31-EA6F-4565-B343-523DE9F8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A2DB0-725C-4C5D-8894-ECFAF0B01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E79F-CD19-41AD-B0D0-93D5C049A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4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7B501-D15C-4DE7-8CDE-311332F80E2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5FF2E-B28F-4211-A6F9-A8E4CC59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5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4DA9B3BE-4176-4885-95B7-A1D6856F0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0592" r="6448" b="1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AFB0EB39-FFCE-4F6C-A2BE-4AB7108656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713A">
                  <a:alpha val="90000"/>
                </a:srgbClr>
              </a:gs>
              <a:gs pos="92000">
                <a:srgbClr val="13294A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7B01C3-32A8-4AC5-BCAC-7AAE44958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342686"/>
          </a:xfrm>
          <a:prstGeom prst="rect">
            <a:avLst/>
          </a:prstGeom>
        </p:spPr>
      </p:pic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ADEB6CC8-E392-4DE8-B221-59933CD248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930" y="2897996"/>
            <a:ext cx="9248140" cy="9875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660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38D8E72A-8E30-4249-AD59-E72C73AB77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040" y="1797336"/>
            <a:ext cx="10789920" cy="10871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4400" b="1" kern="1200" cap="all" baseline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D4F0F7-8CF4-447D-A395-57831B74B5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9357" y="5488483"/>
            <a:ext cx="1070969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s_Righ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60506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9D4CF2C8-7D38-4AB2-BED3-7BE40154ED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96409" y="-5010"/>
            <a:ext cx="3596448" cy="4491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3262906A-7004-4442-BAD4-4604EA09EE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6409" y="4520577"/>
            <a:ext cx="3596448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3A187B-518A-4307-BABB-840BAC6DDD71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7072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9636" y="1217454"/>
            <a:ext cx="8284595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3" y="583771"/>
            <a:ext cx="804672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A44A1E3D-0806-4521-A48E-C8F4B16ED6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242" y="1677850"/>
            <a:ext cx="6921407" cy="44914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US" sz="1800" b="0" i="1" kern="12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1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_Corner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03F75C6-1BB9-4D96-814F-5792CDEB9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43" r="-371"/>
          <a:stretch/>
        </p:blipFill>
        <p:spPr>
          <a:xfrm>
            <a:off x="0" y="409897"/>
            <a:ext cx="4057649" cy="6337329"/>
          </a:xfrm>
          <a:prstGeom prst="rect">
            <a:avLst/>
          </a:prstGeom>
        </p:spPr>
      </p:pic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8E866F0-ADA8-4BA3-B198-FB61BD833D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5339" y="1"/>
            <a:ext cx="3625137" cy="3158836"/>
          </a:xfrm>
          <a:custGeom>
            <a:avLst/>
            <a:gdLst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4529625 h 4529625"/>
              <a:gd name="connsiteX4" fmla="*/ 0 w 3625137"/>
              <a:gd name="connsiteY4" fmla="*/ 0 h 4529625"/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0 h 45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5137" h="4529625">
                <a:moveTo>
                  <a:pt x="0" y="0"/>
                </a:moveTo>
                <a:lnTo>
                  <a:pt x="3625137" y="0"/>
                </a:lnTo>
                <a:lnTo>
                  <a:pt x="3625137" y="45296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8892270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5" y="583771"/>
            <a:ext cx="8686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9032B-E926-481E-A090-CE76D3B0069A}"/>
              </a:ext>
            </a:extLst>
          </p:cNvPr>
          <p:cNvCxnSpPr>
            <a:cxnSpLocks/>
            <a:stCxn id="19" idx="2"/>
            <a:endCxn id="19" idx="0"/>
          </p:cNvCxnSpPr>
          <p:nvPr userDrawn="1"/>
        </p:nvCxnSpPr>
        <p:spPr>
          <a:xfrm flipH="1" flipV="1">
            <a:off x="8565339" y="1"/>
            <a:ext cx="3625137" cy="315883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895B3D3D-E698-43E1-86C5-332BE00160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1" y="1715951"/>
            <a:ext cx="8348509" cy="433571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2286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0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8720" indent="-2286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en-US" sz="18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6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Left_Photo_Right_Content_Bottom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E8A6BFB-94FE-4620-B240-CA49DFCBDD9A}"/>
              </a:ext>
            </a:extLst>
          </p:cNvPr>
          <p:cNvSpPr/>
          <p:nvPr userDrawn="1"/>
        </p:nvSpPr>
        <p:spPr>
          <a:xfrm>
            <a:off x="0" y="4830776"/>
            <a:ext cx="12192000" cy="2027223"/>
          </a:xfrm>
          <a:prstGeom prst="rect">
            <a:avLst/>
          </a:prstGeom>
          <a:gradFill flip="none" rotWithShape="1">
            <a:gsLst>
              <a:gs pos="0">
                <a:srgbClr val="09713A"/>
              </a:gs>
              <a:gs pos="92000">
                <a:srgbClr val="1329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387A244B-B0DD-4A78-AAD6-986C42D30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10858718" y="4939921"/>
            <a:ext cx="1358464" cy="2027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78C6D7-0601-4715-98FD-8284C1C0127C}"/>
              </a:ext>
            </a:extLst>
          </p:cNvPr>
          <p:cNvSpPr/>
          <p:nvPr userDrawn="1"/>
        </p:nvSpPr>
        <p:spPr>
          <a:xfrm>
            <a:off x="1524" y="-1"/>
            <a:ext cx="12188952" cy="4848251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D3020823-CD33-4D24-881D-88C0AB95AB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95848" cy="48193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7B19806C-1ECD-42F3-B57C-DB038DF28B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0" y="5665213"/>
            <a:ext cx="11353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400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BBCF2D5-4FB2-4D49-A0AA-9E6CB309FF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5348911"/>
            <a:ext cx="11353800" cy="297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800" b="1" kern="1200" cap="all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5F274774-CA8A-47A8-BC0E-1170941D6A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9012" y="684403"/>
            <a:ext cx="5448300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502920">
              <a:lnSpc>
                <a:spcPct val="10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90360D-B533-4BE6-9FEB-69D91C0B8CC9}"/>
              </a:ext>
            </a:extLst>
          </p:cNvPr>
          <p:cNvCxnSpPr>
            <a:cxnSpLocks/>
          </p:cNvCxnSpPr>
          <p:nvPr userDrawn="1"/>
        </p:nvCxnSpPr>
        <p:spPr>
          <a:xfrm>
            <a:off x="0" y="4838555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29A454-87DF-48E6-831A-4546BB96FE9D}"/>
              </a:ext>
            </a:extLst>
          </p:cNvPr>
          <p:cNvCxnSpPr>
            <a:cxnSpLocks/>
          </p:cNvCxnSpPr>
          <p:nvPr userDrawn="1"/>
        </p:nvCxnSpPr>
        <p:spPr>
          <a:xfrm flipV="1">
            <a:off x="5908548" y="-162070"/>
            <a:ext cx="0" cy="501032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Left_Content_Right_Photo_Bottom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E8A6BFB-94FE-4620-B240-CA49DFCBDD9A}"/>
              </a:ext>
            </a:extLst>
          </p:cNvPr>
          <p:cNvSpPr/>
          <p:nvPr userDrawn="1"/>
        </p:nvSpPr>
        <p:spPr>
          <a:xfrm>
            <a:off x="0" y="4830776"/>
            <a:ext cx="12192000" cy="2027223"/>
          </a:xfrm>
          <a:prstGeom prst="rect">
            <a:avLst/>
          </a:prstGeom>
          <a:gradFill flip="none" rotWithShape="1">
            <a:gsLst>
              <a:gs pos="0">
                <a:srgbClr val="09713A"/>
              </a:gs>
              <a:gs pos="92000">
                <a:srgbClr val="1329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387A244B-B0DD-4A78-AAD6-986C42D30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10858718" y="4939921"/>
            <a:ext cx="1358464" cy="2027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78C6D7-0601-4715-98FD-8284C1C0127C}"/>
              </a:ext>
            </a:extLst>
          </p:cNvPr>
          <p:cNvSpPr/>
          <p:nvPr userDrawn="1"/>
        </p:nvSpPr>
        <p:spPr>
          <a:xfrm>
            <a:off x="1524" y="-1"/>
            <a:ext cx="12188952" cy="4848251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D3020823-CD33-4D24-881D-88C0AB95AB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94628" y="9525"/>
            <a:ext cx="5895848" cy="480981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7B19806C-1ECD-42F3-B57C-DB038DF28B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0" y="5665213"/>
            <a:ext cx="11353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400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BBCF2D5-4FB2-4D49-A0AA-9E6CB309FF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5348911"/>
            <a:ext cx="11353800" cy="297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800" b="1" kern="1200" cap="all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5F274774-CA8A-47A8-BC0E-1170941D6A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41" y="684403"/>
            <a:ext cx="5284507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502920">
              <a:lnSpc>
                <a:spcPct val="10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90360D-B533-4BE6-9FEB-69D91C0B8CC9}"/>
              </a:ext>
            </a:extLst>
          </p:cNvPr>
          <p:cNvCxnSpPr>
            <a:cxnSpLocks/>
          </p:cNvCxnSpPr>
          <p:nvPr userDrawn="1"/>
        </p:nvCxnSpPr>
        <p:spPr>
          <a:xfrm>
            <a:off x="0" y="4838555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29A454-87DF-48E6-831A-4546BB96FE9D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3451" y="-162070"/>
            <a:ext cx="0" cy="501032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7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01783CD9-A71E-46BC-9ED8-1EE3DF12B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2" r="6677" b="1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9B32DB-A295-468D-8B36-243E23E231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713A">
                  <a:alpha val="90000"/>
                </a:srgbClr>
              </a:gs>
              <a:gs pos="92000">
                <a:srgbClr val="13294A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7B01C3-32A8-4AC5-BCAC-7AAE44958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342686"/>
          </a:xfrm>
          <a:prstGeom prst="rect">
            <a:avLst/>
          </a:prstGeom>
        </p:spPr>
      </p:pic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ADEB6CC8-E392-4DE8-B221-59933CD248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930" y="3327742"/>
            <a:ext cx="9248140" cy="1741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660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38D8E72A-8E30-4249-AD59-E72C73AB77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1930" y="2131547"/>
            <a:ext cx="9248140" cy="10871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4400" b="1" kern="1200" cap="all" baseline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D4F0F7-8CF4-447D-A395-57831B74B5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9357" y="5488483"/>
            <a:ext cx="1070969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7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Section_Divider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62E5EEB-1BE5-41D0-8012-27315759DD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235964"/>
            <a:ext cx="12192000" cy="56322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5D634-692F-48CC-8AC2-FC72326342E5}"/>
              </a:ext>
            </a:extLst>
          </p:cNvPr>
          <p:cNvSpPr/>
          <p:nvPr userDrawn="1"/>
        </p:nvSpPr>
        <p:spPr>
          <a:xfrm>
            <a:off x="0" y="1"/>
            <a:ext cx="12192000" cy="1211644"/>
          </a:xfrm>
          <a:prstGeom prst="rect">
            <a:avLst/>
          </a:prstGeom>
          <a:gradFill flip="none" rotWithShape="1">
            <a:gsLst>
              <a:gs pos="0">
                <a:srgbClr val="09713A"/>
              </a:gs>
              <a:gs pos="92000">
                <a:srgbClr val="1329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B833E7-9BC8-48A9-B9B3-E4B4F4DE5DC2}"/>
              </a:ext>
            </a:extLst>
          </p:cNvPr>
          <p:cNvCxnSpPr>
            <a:cxnSpLocks/>
          </p:cNvCxnSpPr>
          <p:nvPr userDrawn="1"/>
        </p:nvCxnSpPr>
        <p:spPr>
          <a:xfrm>
            <a:off x="0" y="1217454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6E19C86D-905A-4D7B-896C-5729888DB8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520" y="464536"/>
            <a:ext cx="9590815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B760DC7-C9B0-4507-B2E1-0D1139743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9662" y="527284"/>
            <a:ext cx="15716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6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F06DD2C-8E50-4AE1-BF3E-CDC3C2046B43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C4BB85-A2DC-4444-BE85-007E6596C49F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4250BF74-B75A-49FA-BE78-F3D8A4EAD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D685ED57-3931-49ED-9AC0-09D3263C5F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3426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DA1296-8DB7-480F-9B6C-C59667922164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541D2E-B1DC-4A8E-9A19-D0C23BB07199}"/>
              </a:ext>
            </a:extLst>
          </p:cNvPr>
          <p:cNvCxnSpPr>
            <a:cxnSpLocks/>
          </p:cNvCxnSpPr>
          <p:nvPr userDrawn="1"/>
        </p:nvCxnSpPr>
        <p:spPr>
          <a:xfrm>
            <a:off x="774700" y="4316472"/>
            <a:ext cx="640080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304360"/>
                </a:gs>
                <a:gs pos="46000">
                  <a:srgbClr val="304360"/>
                </a:gs>
                <a:gs pos="89000">
                  <a:srgbClr val="30436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6674A94-C38F-4655-93A7-7A6E0480DDB0}"/>
              </a:ext>
            </a:extLst>
          </p:cNvPr>
          <p:cNvSpPr txBox="1"/>
          <p:nvPr userDrawn="1"/>
        </p:nvSpPr>
        <p:spPr>
          <a:xfrm>
            <a:off x="117476" y="3287129"/>
            <a:ext cx="723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200" cap="all" baseline="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00E79D-264A-4EFE-9AC0-828BE6F9C177}"/>
              </a:ext>
            </a:extLst>
          </p:cNvPr>
          <p:cNvCxnSpPr>
            <a:cxnSpLocks/>
          </p:cNvCxnSpPr>
          <p:nvPr userDrawn="1"/>
        </p:nvCxnSpPr>
        <p:spPr>
          <a:xfrm>
            <a:off x="774700" y="3283930"/>
            <a:ext cx="640080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304360"/>
                </a:gs>
                <a:gs pos="46000">
                  <a:srgbClr val="304360"/>
                </a:gs>
                <a:gs pos="89000">
                  <a:srgbClr val="30436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8C9F42B7-BB1C-499E-AC5C-002C7EC87C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1337" y="1292774"/>
            <a:ext cx="1794865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7DD4DC31-42CF-47C5-9A8C-5A951A807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0592" r="6448" b="1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8BA615-3372-424C-89BE-D332C2562E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bg1">
                  <a:alpha val="90000"/>
                </a:schemeClr>
              </a:gs>
              <a:gs pos="86000">
                <a:srgbClr val="ECFCE8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C9ED09-349F-4BB7-8780-F9E2635A8E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34268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4F76327-BBF5-4DAC-8166-FC1AFD1E3F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539357" y="5488483"/>
            <a:ext cx="1078038" cy="985634"/>
          </a:xfrm>
          <a:prstGeom prst="rect">
            <a:avLst/>
          </a:prstGeom>
        </p:spPr>
      </p:pic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99BBA6A5-B9AC-4146-AA64-563B572BAC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930" y="2897996"/>
            <a:ext cx="9248140" cy="9875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6600" b="1" kern="1200" cap="all" baseline="0">
                <a:solidFill>
                  <a:srgbClr val="4C9133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37047FB1-5007-4647-B7FE-CB814A044A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040" y="1797336"/>
            <a:ext cx="10789920" cy="10871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4400" b="1" kern="1200" cap="all" baseline="0">
                <a:solidFill>
                  <a:srgbClr val="13294A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2417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Checkmark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2FEFC48-88C6-404B-8131-5C52A9251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46" t="668" r="-2" b="3577"/>
          <a:stretch/>
        </p:blipFill>
        <p:spPr>
          <a:xfrm>
            <a:off x="0" y="0"/>
            <a:ext cx="5371219" cy="68529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DFABFC-5D26-45A6-B581-5F4161E4EAB7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6F5864-C540-42AB-BBEB-A05C3C2C4B7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305" y="1217454"/>
            <a:ext cx="9816195" cy="1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CDD0DA8A-9050-4EB0-B517-0E5E498673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117" y="1715951"/>
            <a:ext cx="8626383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cap="none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2286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000" i="1" kern="1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8720" indent="-2286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en-US" sz="1800" i="1" kern="1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BD4C74-3D85-46D6-B889-A9785A85F619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305" y="1217454"/>
            <a:ext cx="9816195" cy="1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0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Header_N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86BEF0-3C2A-4EB5-835E-0F1895EA2173}"/>
              </a:ext>
            </a:extLst>
          </p:cNvPr>
          <p:cNvSpPr/>
          <p:nvPr/>
        </p:nvSpPr>
        <p:spPr>
          <a:xfrm>
            <a:off x="7945286" y="260335"/>
            <a:ext cx="4246714" cy="6338801"/>
          </a:xfrm>
          <a:custGeom>
            <a:avLst/>
            <a:gdLst>
              <a:gd name="connsiteX0" fmla="*/ 367875 w 4246714"/>
              <a:gd name="connsiteY0" fmla="*/ 2411815 h 6338801"/>
              <a:gd name="connsiteX1" fmla="*/ 335012 w 4246714"/>
              <a:gd name="connsiteY1" fmla="*/ 2475090 h 6338801"/>
              <a:gd name="connsiteX2" fmla="*/ 258003 w 4246714"/>
              <a:gd name="connsiteY2" fmla="*/ 3015137 h 6338801"/>
              <a:gd name="connsiteX3" fmla="*/ 299696 w 4246714"/>
              <a:gd name="connsiteY3" fmla="*/ 3688110 h 6338801"/>
              <a:gd name="connsiteX4" fmla="*/ 578791 w 4246714"/>
              <a:gd name="connsiteY4" fmla="*/ 4511178 h 6338801"/>
              <a:gd name="connsiteX5" fmla="*/ 1191916 w 4246714"/>
              <a:gd name="connsiteY5" fmla="*/ 5318059 h 6338801"/>
              <a:gd name="connsiteX6" fmla="*/ 1388116 w 4246714"/>
              <a:gd name="connsiteY6" fmla="*/ 5288138 h 6338801"/>
              <a:gd name="connsiteX7" fmla="*/ 1413132 w 4246714"/>
              <a:gd name="connsiteY7" fmla="*/ 5243993 h 6338801"/>
              <a:gd name="connsiteX8" fmla="*/ 1763349 w 4246714"/>
              <a:gd name="connsiteY8" fmla="*/ 4653915 h 6338801"/>
              <a:gd name="connsiteX9" fmla="*/ 1874202 w 4246714"/>
              <a:gd name="connsiteY9" fmla="*/ 4482729 h 6338801"/>
              <a:gd name="connsiteX10" fmla="*/ 1863411 w 4246714"/>
              <a:gd name="connsiteY10" fmla="*/ 4447412 h 6338801"/>
              <a:gd name="connsiteX11" fmla="*/ 1770216 w 4246714"/>
              <a:gd name="connsiteY11" fmla="*/ 4400814 h 6338801"/>
              <a:gd name="connsiteX12" fmla="*/ 1054576 w 4246714"/>
              <a:gd name="connsiteY12" fmla="*/ 3872540 h 6338801"/>
              <a:gd name="connsiteX13" fmla="*/ 464504 w 4246714"/>
              <a:gd name="connsiteY13" fmla="*/ 2842479 h 6338801"/>
              <a:gd name="connsiteX14" fmla="*/ 367875 w 4246714"/>
              <a:gd name="connsiteY14" fmla="*/ 2411815 h 6338801"/>
              <a:gd name="connsiteX15" fmla="*/ 552794 w 4246714"/>
              <a:gd name="connsiteY15" fmla="*/ 1856072 h 6338801"/>
              <a:gd name="connsiteX16" fmla="*/ 528269 w 4246714"/>
              <a:gd name="connsiteY16" fmla="*/ 1936025 h 6338801"/>
              <a:gd name="connsiteX17" fmla="*/ 520912 w 4246714"/>
              <a:gd name="connsiteY17" fmla="*/ 2024806 h 6338801"/>
              <a:gd name="connsiteX18" fmla="*/ 554756 w 4246714"/>
              <a:gd name="connsiteY18" fmla="*/ 2325977 h 6338801"/>
              <a:gd name="connsiteX19" fmla="*/ 693077 w 4246714"/>
              <a:gd name="connsiteY19" fmla="*/ 2918017 h 6338801"/>
              <a:gd name="connsiteX20" fmla="*/ 1574997 w 4246714"/>
              <a:gd name="connsiteY20" fmla="*/ 4060403 h 6338801"/>
              <a:gd name="connsiteX21" fmla="*/ 1991432 w 4246714"/>
              <a:gd name="connsiteY21" fmla="*/ 4312033 h 6338801"/>
              <a:gd name="connsiteX22" fmla="*/ 2002223 w 4246714"/>
              <a:gd name="connsiteY22" fmla="*/ 4313504 h 6338801"/>
              <a:gd name="connsiteX23" fmla="*/ 2011543 w 4246714"/>
              <a:gd name="connsiteY23" fmla="*/ 4259058 h 6338801"/>
              <a:gd name="connsiteX24" fmla="*/ 1966907 w 4246714"/>
              <a:gd name="connsiteY24" fmla="*/ 3989771 h 6338801"/>
              <a:gd name="connsiteX25" fmla="*/ 1402341 w 4246714"/>
              <a:gd name="connsiteY25" fmla="*/ 2684536 h 6338801"/>
              <a:gd name="connsiteX26" fmla="*/ 646970 w 4246714"/>
              <a:gd name="connsiteY26" fmla="*/ 1908556 h 6338801"/>
              <a:gd name="connsiteX27" fmla="*/ 552794 w 4246714"/>
              <a:gd name="connsiteY27" fmla="*/ 1856072 h 6338801"/>
              <a:gd name="connsiteX28" fmla="*/ 2297995 w 4246714"/>
              <a:gd name="connsiteY28" fmla="*/ 470395 h 6338801"/>
              <a:gd name="connsiteX29" fmla="*/ 2268074 w 4246714"/>
              <a:gd name="connsiteY29" fmla="*/ 516012 h 6338801"/>
              <a:gd name="connsiteX30" fmla="*/ 2172917 w 4246714"/>
              <a:gd name="connsiteY30" fmla="*/ 729872 h 6338801"/>
              <a:gd name="connsiteX31" fmla="*/ 1971322 w 4246714"/>
              <a:gd name="connsiteY31" fmla="*/ 1525962 h 6338801"/>
              <a:gd name="connsiteX32" fmla="*/ 2083156 w 4246714"/>
              <a:gd name="connsiteY32" fmla="*/ 2123398 h 6338801"/>
              <a:gd name="connsiteX33" fmla="*/ 2361269 w 4246714"/>
              <a:gd name="connsiteY33" fmla="*/ 2492258 h 6338801"/>
              <a:gd name="connsiteX34" fmla="*/ 2692848 w 4246714"/>
              <a:gd name="connsiteY34" fmla="*/ 2794899 h 6338801"/>
              <a:gd name="connsiteX35" fmla="*/ 2703639 w 4246714"/>
              <a:gd name="connsiteY35" fmla="*/ 2802748 h 6338801"/>
              <a:gd name="connsiteX36" fmla="*/ 2731107 w 4246714"/>
              <a:gd name="connsiteY36" fmla="*/ 2742906 h 6338801"/>
              <a:gd name="connsiteX37" fmla="*/ 2824302 w 4246714"/>
              <a:gd name="connsiteY37" fmla="*/ 2423587 h 6338801"/>
              <a:gd name="connsiteX38" fmla="*/ 2917007 w 4246714"/>
              <a:gd name="connsiteY38" fmla="*/ 1621611 h 6338801"/>
              <a:gd name="connsiteX39" fmla="*/ 2840979 w 4246714"/>
              <a:gd name="connsiteY39" fmla="*/ 1206643 h 6338801"/>
              <a:gd name="connsiteX40" fmla="*/ 2438769 w 4246714"/>
              <a:gd name="connsiteY40" fmla="*/ 587625 h 6338801"/>
              <a:gd name="connsiteX41" fmla="*/ 2297995 w 4246714"/>
              <a:gd name="connsiteY41" fmla="*/ 470395 h 6338801"/>
              <a:gd name="connsiteX42" fmla="*/ 2072855 w 4246714"/>
              <a:gd name="connsiteY42" fmla="*/ 463037 h 6338801"/>
              <a:gd name="connsiteX43" fmla="*/ 2037539 w 4246714"/>
              <a:gd name="connsiteY43" fmla="*/ 474809 h 6338801"/>
              <a:gd name="connsiteX44" fmla="*/ 2001733 w 4246714"/>
              <a:gd name="connsiteY44" fmla="*/ 489034 h 6338801"/>
              <a:gd name="connsiteX45" fmla="*/ 685229 w 4246714"/>
              <a:gd name="connsiteY45" fmla="*/ 1635345 h 6338801"/>
              <a:gd name="connsiteX46" fmla="*/ 671986 w 4246714"/>
              <a:gd name="connsiteY46" fmla="*/ 1658889 h 6338801"/>
              <a:gd name="connsiteX47" fmla="*/ 680815 w 4246714"/>
              <a:gd name="connsiteY47" fmla="*/ 1705978 h 6338801"/>
              <a:gd name="connsiteX48" fmla="*/ 703868 w 4246714"/>
              <a:gd name="connsiteY48" fmla="*/ 1725107 h 6338801"/>
              <a:gd name="connsiteX49" fmla="*/ 840227 w 4246714"/>
              <a:gd name="connsiteY49" fmla="*/ 1827132 h 6338801"/>
              <a:gd name="connsiteX50" fmla="*/ 1121284 w 4246714"/>
              <a:gd name="connsiteY50" fmla="*/ 2059141 h 6338801"/>
              <a:gd name="connsiteX51" fmla="*/ 1857525 w 4246714"/>
              <a:gd name="connsiteY51" fmla="*/ 3111275 h 6338801"/>
              <a:gd name="connsiteX52" fmla="*/ 2165069 w 4246714"/>
              <a:gd name="connsiteY52" fmla="*/ 4033916 h 6338801"/>
              <a:gd name="connsiteX53" fmla="*/ 2178803 w 4246714"/>
              <a:gd name="connsiteY53" fmla="*/ 4082476 h 6338801"/>
              <a:gd name="connsiteX54" fmla="*/ 2219024 w 4246714"/>
              <a:gd name="connsiteY54" fmla="*/ 4055989 h 6338801"/>
              <a:gd name="connsiteX55" fmla="*/ 2438278 w 4246714"/>
              <a:gd name="connsiteY55" fmla="*/ 3835262 h 6338801"/>
              <a:gd name="connsiteX56" fmla="*/ 2475066 w 4246714"/>
              <a:gd name="connsiteY56" fmla="*/ 3749423 h 6338801"/>
              <a:gd name="connsiteX57" fmla="*/ 2478990 w 4246714"/>
              <a:gd name="connsiteY57" fmla="*/ 3659170 h 6338801"/>
              <a:gd name="connsiteX58" fmla="*/ 2503024 w 4246714"/>
              <a:gd name="connsiteY58" fmla="*/ 3481117 h 6338801"/>
              <a:gd name="connsiteX59" fmla="*/ 2614368 w 4246714"/>
              <a:gd name="connsiteY59" fmla="*/ 3110785 h 6338801"/>
              <a:gd name="connsiteX60" fmla="*/ 2571204 w 4246714"/>
              <a:gd name="connsiteY60" fmla="*/ 2944994 h 6338801"/>
              <a:gd name="connsiteX61" fmla="*/ 2249926 w 4246714"/>
              <a:gd name="connsiteY61" fmla="*/ 2649219 h 6338801"/>
              <a:gd name="connsiteX62" fmla="*/ 2084627 w 4246714"/>
              <a:gd name="connsiteY62" fmla="*/ 2472147 h 6338801"/>
              <a:gd name="connsiteX63" fmla="*/ 1784441 w 4246714"/>
              <a:gd name="connsiteY63" fmla="*/ 1708921 h 6338801"/>
              <a:gd name="connsiteX64" fmla="*/ 1815342 w 4246714"/>
              <a:gd name="connsiteY64" fmla="*/ 1263542 h 6338801"/>
              <a:gd name="connsiteX65" fmla="*/ 1971322 w 4246714"/>
              <a:gd name="connsiteY65" fmla="*/ 731834 h 6338801"/>
              <a:gd name="connsiteX66" fmla="*/ 2066479 w 4246714"/>
              <a:gd name="connsiteY66" fmla="*/ 492467 h 6338801"/>
              <a:gd name="connsiteX67" fmla="*/ 2072855 w 4246714"/>
              <a:gd name="connsiteY67" fmla="*/ 463037 h 6338801"/>
              <a:gd name="connsiteX68" fmla="*/ 3076910 w 4246714"/>
              <a:gd name="connsiteY68" fmla="*/ 0 h 6338801"/>
              <a:gd name="connsiteX69" fmla="*/ 3214250 w 4246714"/>
              <a:gd name="connsiteY69" fmla="*/ 0 h 6338801"/>
              <a:gd name="connsiteX70" fmla="*/ 3246623 w 4246714"/>
              <a:gd name="connsiteY70" fmla="*/ 2943 h 6338801"/>
              <a:gd name="connsiteX71" fmla="*/ 3279977 w 4246714"/>
              <a:gd name="connsiteY71" fmla="*/ 2943 h 6338801"/>
              <a:gd name="connsiteX72" fmla="*/ 3314312 w 4246714"/>
              <a:gd name="connsiteY72" fmla="*/ 2943 h 6338801"/>
              <a:gd name="connsiteX73" fmla="*/ 3336875 w 4246714"/>
              <a:gd name="connsiteY73" fmla="*/ 2943 h 6338801"/>
              <a:gd name="connsiteX74" fmla="*/ 3339818 w 4246714"/>
              <a:gd name="connsiteY74" fmla="*/ 5396 h 6338801"/>
              <a:gd name="connsiteX75" fmla="*/ 3921552 w 4246714"/>
              <a:gd name="connsiteY75" fmla="*/ 97611 h 6338801"/>
              <a:gd name="connsiteX76" fmla="*/ 4095208 w 4246714"/>
              <a:gd name="connsiteY76" fmla="*/ 147577 h 6338801"/>
              <a:gd name="connsiteX77" fmla="*/ 4246714 w 4246714"/>
              <a:gd name="connsiteY77" fmla="*/ 201056 h 6338801"/>
              <a:gd name="connsiteX78" fmla="*/ 4246714 w 4246714"/>
              <a:gd name="connsiteY78" fmla="*/ 477368 h 6338801"/>
              <a:gd name="connsiteX79" fmla="*/ 4118242 w 4246714"/>
              <a:gd name="connsiteY79" fmla="*/ 422816 h 6338801"/>
              <a:gd name="connsiteX80" fmla="*/ 3238775 w 4246714"/>
              <a:gd name="connsiteY80" fmla="*/ 252610 h 6338801"/>
              <a:gd name="connsiteX81" fmla="*/ 2580523 w 4246714"/>
              <a:gd name="connsiteY81" fmla="*/ 307547 h 6338801"/>
              <a:gd name="connsiteX82" fmla="*/ 2444655 w 4246714"/>
              <a:gd name="connsiteY82" fmla="*/ 335996 h 6338801"/>
              <a:gd name="connsiteX83" fmla="*/ 2529021 w 4246714"/>
              <a:gd name="connsiteY83" fmla="*/ 413987 h 6338801"/>
              <a:gd name="connsiteX84" fmla="*/ 3099963 w 4246714"/>
              <a:gd name="connsiteY84" fmla="*/ 1562260 h 6338801"/>
              <a:gd name="connsiteX85" fmla="*/ 3081324 w 4246714"/>
              <a:gd name="connsiteY85" fmla="*/ 2092496 h 6338801"/>
              <a:gd name="connsiteX86" fmla="*/ 2960171 w 4246714"/>
              <a:gd name="connsiteY86" fmla="*/ 2633523 h 6338801"/>
              <a:gd name="connsiteX87" fmla="*/ 2693829 w 4246714"/>
              <a:gd name="connsiteY87" fmla="*/ 3477193 h 6338801"/>
              <a:gd name="connsiteX88" fmla="*/ 2661456 w 4246714"/>
              <a:gd name="connsiteY88" fmla="*/ 3633173 h 6338801"/>
              <a:gd name="connsiteX89" fmla="*/ 2715411 w 4246714"/>
              <a:gd name="connsiteY89" fmla="*/ 3610610 h 6338801"/>
              <a:gd name="connsiteX90" fmla="*/ 3181877 w 4246714"/>
              <a:gd name="connsiteY90" fmla="*/ 3365848 h 6338801"/>
              <a:gd name="connsiteX91" fmla="*/ 3227493 w 4246714"/>
              <a:gd name="connsiteY91" fmla="*/ 3321702 h 6338801"/>
              <a:gd name="connsiteX92" fmla="*/ 3244661 w 4246714"/>
              <a:gd name="connsiteY92" fmla="*/ 3254993 h 6338801"/>
              <a:gd name="connsiteX93" fmla="*/ 3316274 w 4246714"/>
              <a:gd name="connsiteY93" fmla="*/ 2871419 h 6338801"/>
              <a:gd name="connsiteX94" fmla="*/ 3588502 w 4246714"/>
              <a:gd name="connsiteY94" fmla="*/ 2222970 h 6338801"/>
              <a:gd name="connsiteX95" fmla="*/ 4119277 w 4246714"/>
              <a:gd name="connsiteY95" fmla="*/ 1718678 h 6338801"/>
              <a:gd name="connsiteX96" fmla="*/ 4246714 w 4246714"/>
              <a:gd name="connsiteY96" fmla="*/ 1653137 h 6338801"/>
              <a:gd name="connsiteX97" fmla="*/ 4246714 w 4246714"/>
              <a:gd name="connsiteY97" fmla="*/ 1864000 h 6338801"/>
              <a:gd name="connsiteX98" fmla="*/ 4213706 w 4246714"/>
              <a:gd name="connsiteY98" fmla="*/ 1881273 h 6338801"/>
              <a:gd name="connsiteX99" fmla="*/ 3881821 w 4246714"/>
              <a:gd name="connsiteY99" fmla="*/ 2155281 h 6338801"/>
              <a:gd name="connsiteX100" fmla="*/ 3531113 w 4246714"/>
              <a:gd name="connsiteY100" fmla="*/ 2776260 h 6338801"/>
              <a:gd name="connsiteX101" fmla="*/ 3441351 w 4246714"/>
              <a:gd name="connsiteY101" fmla="*/ 3174060 h 6338801"/>
              <a:gd name="connsiteX102" fmla="*/ 3421241 w 4246714"/>
              <a:gd name="connsiteY102" fmla="*/ 3290801 h 6338801"/>
              <a:gd name="connsiteX103" fmla="*/ 3458029 w 4246714"/>
              <a:gd name="connsiteY103" fmla="*/ 3285896 h 6338801"/>
              <a:gd name="connsiteX104" fmla="*/ 3555148 w 4246714"/>
              <a:gd name="connsiteY104" fmla="*/ 3270199 h 6338801"/>
              <a:gd name="connsiteX105" fmla="*/ 3770968 w 4246714"/>
              <a:gd name="connsiteY105" fmla="*/ 3244203 h 6338801"/>
              <a:gd name="connsiteX106" fmla="*/ 4107942 w 4246714"/>
              <a:gd name="connsiteY106" fmla="*/ 3203981 h 6338801"/>
              <a:gd name="connsiteX107" fmla="*/ 4246714 w 4246714"/>
              <a:gd name="connsiteY107" fmla="*/ 3187141 h 6338801"/>
              <a:gd name="connsiteX108" fmla="*/ 4246714 w 4246714"/>
              <a:gd name="connsiteY108" fmla="*/ 3367291 h 6338801"/>
              <a:gd name="connsiteX109" fmla="*/ 3971092 w 4246714"/>
              <a:gd name="connsiteY109" fmla="*/ 3402145 h 6338801"/>
              <a:gd name="connsiteX110" fmla="*/ 3587521 w 4246714"/>
              <a:gd name="connsiteY110" fmla="*/ 3455120 h 6338801"/>
              <a:gd name="connsiteX111" fmla="*/ 2726692 w 4246714"/>
              <a:gd name="connsiteY111" fmla="*/ 3835752 h 6338801"/>
              <a:gd name="connsiteX112" fmla="*/ 2168503 w 4246714"/>
              <a:gd name="connsiteY112" fmla="*/ 4413077 h 6338801"/>
              <a:gd name="connsiteX113" fmla="*/ 2143978 w 4246714"/>
              <a:gd name="connsiteY113" fmla="*/ 4463599 h 6338801"/>
              <a:gd name="connsiteX114" fmla="*/ 2179294 w 4246714"/>
              <a:gd name="connsiteY114" fmla="*/ 4462127 h 6338801"/>
              <a:gd name="connsiteX115" fmla="*/ 2699715 w 4246714"/>
              <a:gd name="connsiteY115" fmla="*/ 4357159 h 6338801"/>
              <a:gd name="connsiteX116" fmla="*/ 2760537 w 4246714"/>
              <a:gd name="connsiteY116" fmla="*/ 4315957 h 6338801"/>
              <a:gd name="connsiteX117" fmla="*/ 2768875 w 4246714"/>
              <a:gd name="connsiteY117" fmla="*/ 4293393 h 6338801"/>
              <a:gd name="connsiteX118" fmla="*/ 2891991 w 4246714"/>
              <a:gd name="connsiteY118" fmla="*/ 4115830 h 6338801"/>
              <a:gd name="connsiteX119" fmla="*/ 3200025 w 4246714"/>
              <a:gd name="connsiteY119" fmla="*/ 3923552 h 6338801"/>
              <a:gd name="connsiteX120" fmla="*/ 4012785 w 4246714"/>
              <a:gd name="connsiteY120" fmla="*/ 3728822 h 6338801"/>
              <a:gd name="connsiteX121" fmla="*/ 4194025 w 4246714"/>
              <a:gd name="connsiteY121" fmla="*/ 3725863 h 6338801"/>
              <a:gd name="connsiteX122" fmla="*/ 4246714 w 4246714"/>
              <a:gd name="connsiteY122" fmla="*/ 3728952 h 6338801"/>
              <a:gd name="connsiteX123" fmla="*/ 4246714 w 4246714"/>
              <a:gd name="connsiteY123" fmla="*/ 3916036 h 6338801"/>
              <a:gd name="connsiteX124" fmla="*/ 4230567 w 4246714"/>
              <a:gd name="connsiteY124" fmla="*/ 3914723 h 6338801"/>
              <a:gd name="connsiteX125" fmla="*/ 3691507 w 4246714"/>
              <a:gd name="connsiteY125" fmla="*/ 3963283 h 6338801"/>
              <a:gd name="connsiteX126" fmla="*/ 3298616 w 4246714"/>
              <a:gd name="connsiteY126" fmla="*/ 4082476 h 6338801"/>
              <a:gd name="connsiteX127" fmla="*/ 2934664 w 4246714"/>
              <a:gd name="connsiteY127" fmla="*/ 4360102 h 6338801"/>
              <a:gd name="connsiteX128" fmla="*/ 2995487 w 4246714"/>
              <a:gd name="connsiteY128" fmla="*/ 4377760 h 6338801"/>
              <a:gd name="connsiteX129" fmla="*/ 3266243 w 4246714"/>
              <a:gd name="connsiteY129" fmla="*/ 4434659 h 6338801"/>
              <a:gd name="connsiteX130" fmla="*/ 3865634 w 4246714"/>
              <a:gd name="connsiteY130" fmla="*/ 4632333 h 6338801"/>
              <a:gd name="connsiteX131" fmla="*/ 4150186 w 4246714"/>
              <a:gd name="connsiteY131" fmla="*/ 4739508 h 6338801"/>
              <a:gd name="connsiteX132" fmla="*/ 4246714 w 4246714"/>
              <a:gd name="connsiteY132" fmla="*/ 4771993 h 6338801"/>
              <a:gd name="connsiteX133" fmla="*/ 4246714 w 4246714"/>
              <a:gd name="connsiteY133" fmla="*/ 4970047 h 6338801"/>
              <a:gd name="connsiteX134" fmla="*/ 4098622 w 4246714"/>
              <a:gd name="connsiteY134" fmla="*/ 4919278 h 6338801"/>
              <a:gd name="connsiteX135" fmla="*/ 3525227 w 4246714"/>
              <a:gd name="connsiteY135" fmla="*/ 4709342 h 6338801"/>
              <a:gd name="connsiteX136" fmla="*/ 2875314 w 4246714"/>
              <a:gd name="connsiteY136" fmla="*/ 4552871 h 6338801"/>
              <a:gd name="connsiteX137" fmla="*/ 2512834 w 4246714"/>
              <a:gd name="connsiteY137" fmla="*/ 4563662 h 6338801"/>
              <a:gd name="connsiteX138" fmla="*/ 1893332 w 4246714"/>
              <a:gd name="connsiteY138" fmla="*/ 4841778 h 6338801"/>
              <a:gd name="connsiteX139" fmla="*/ 1811909 w 4246714"/>
              <a:gd name="connsiteY139" fmla="*/ 4932522 h 6338801"/>
              <a:gd name="connsiteX140" fmla="*/ 1548020 w 4246714"/>
              <a:gd name="connsiteY140" fmla="*/ 5389182 h 6338801"/>
              <a:gd name="connsiteX141" fmla="*/ 1612275 w 4246714"/>
              <a:gd name="connsiteY141" fmla="*/ 5640321 h 6338801"/>
              <a:gd name="connsiteX142" fmla="*/ 1738334 w 4246714"/>
              <a:gd name="connsiteY142" fmla="*/ 5714878 h 6338801"/>
              <a:gd name="connsiteX143" fmla="*/ 2996468 w 4246714"/>
              <a:gd name="connsiteY143" fmla="*/ 6081286 h 6338801"/>
              <a:gd name="connsiteX144" fmla="*/ 3751838 w 4246714"/>
              <a:gd name="connsiteY144" fmla="*/ 6018501 h 6338801"/>
              <a:gd name="connsiteX145" fmla="*/ 4178336 w 4246714"/>
              <a:gd name="connsiteY145" fmla="*/ 5892495 h 6338801"/>
              <a:gd name="connsiteX146" fmla="*/ 4246714 w 4246714"/>
              <a:gd name="connsiteY146" fmla="*/ 5862894 h 6338801"/>
              <a:gd name="connsiteX147" fmla="*/ 4246714 w 4246714"/>
              <a:gd name="connsiteY147" fmla="*/ 6134232 h 6338801"/>
              <a:gd name="connsiteX148" fmla="*/ 4234173 w 4246714"/>
              <a:gd name="connsiteY148" fmla="*/ 6139356 h 6338801"/>
              <a:gd name="connsiteX149" fmla="*/ 4055949 w 4246714"/>
              <a:gd name="connsiteY149" fmla="*/ 6199988 h 6338801"/>
              <a:gd name="connsiteX150" fmla="*/ 3399169 w 4246714"/>
              <a:gd name="connsiteY150" fmla="*/ 6324576 h 6338801"/>
              <a:gd name="connsiteX151" fmla="*/ 3244661 w 4246714"/>
              <a:gd name="connsiteY151" fmla="*/ 6335857 h 6338801"/>
              <a:gd name="connsiteX152" fmla="*/ 3241227 w 4246714"/>
              <a:gd name="connsiteY152" fmla="*/ 6338801 h 6338801"/>
              <a:gd name="connsiteX153" fmla="*/ 3240246 w 4246714"/>
              <a:gd name="connsiteY153" fmla="*/ 6338801 h 6338801"/>
              <a:gd name="connsiteX154" fmla="*/ 3178443 w 4246714"/>
              <a:gd name="connsiteY154" fmla="*/ 6338801 h 6338801"/>
              <a:gd name="connsiteX155" fmla="*/ 3103397 w 4246714"/>
              <a:gd name="connsiteY155" fmla="*/ 6338801 h 6338801"/>
              <a:gd name="connsiteX156" fmla="*/ 3041594 w 4246714"/>
              <a:gd name="connsiteY156" fmla="*/ 6338801 h 6338801"/>
              <a:gd name="connsiteX157" fmla="*/ 3039141 w 4246714"/>
              <a:gd name="connsiteY157" fmla="*/ 6338801 h 6338801"/>
              <a:gd name="connsiteX158" fmla="*/ 3036198 w 4246714"/>
              <a:gd name="connsiteY158" fmla="*/ 6335857 h 6338801"/>
              <a:gd name="connsiteX159" fmla="*/ 2816454 w 4246714"/>
              <a:gd name="connsiteY159" fmla="*/ 6319181 h 6338801"/>
              <a:gd name="connsiteX160" fmla="*/ 2336254 w 4246714"/>
              <a:gd name="connsiteY160" fmla="*/ 6230890 h 6338801"/>
              <a:gd name="connsiteX161" fmla="*/ 529741 w 4246714"/>
              <a:gd name="connsiteY161" fmla="*/ 4924674 h 6338801"/>
              <a:gd name="connsiteX162" fmla="*/ 11282 w 4246714"/>
              <a:gd name="connsiteY162" fmla="*/ 3390863 h 6338801"/>
              <a:gd name="connsiteX163" fmla="*/ 7358 w 4246714"/>
              <a:gd name="connsiteY163" fmla="*/ 3360452 h 6338801"/>
              <a:gd name="connsiteX164" fmla="*/ 5886 w 4246714"/>
              <a:gd name="connsiteY164" fmla="*/ 3359471 h 6338801"/>
              <a:gd name="connsiteX165" fmla="*/ 2943 w 4246714"/>
              <a:gd name="connsiteY165" fmla="*/ 3308949 h 6338801"/>
              <a:gd name="connsiteX166" fmla="*/ 2943 w 4246714"/>
              <a:gd name="connsiteY166" fmla="*/ 3289820 h 6338801"/>
              <a:gd name="connsiteX167" fmla="*/ 2943 w 4246714"/>
              <a:gd name="connsiteY167" fmla="*/ 3266275 h 6338801"/>
              <a:gd name="connsiteX168" fmla="*/ 0 w 4246714"/>
              <a:gd name="connsiteY168" fmla="*/ 3234392 h 6338801"/>
              <a:gd name="connsiteX169" fmla="*/ 0 w 4246714"/>
              <a:gd name="connsiteY169" fmla="*/ 3096070 h 6338801"/>
              <a:gd name="connsiteX170" fmla="*/ 2943 w 4246714"/>
              <a:gd name="connsiteY170" fmla="*/ 3064187 h 6338801"/>
              <a:gd name="connsiteX171" fmla="*/ 2943 w 4246714"/>
              <a:gd name="connsiteY171" fmla="*/ 3040152 h 6338801"/>
              <a:gd name="connsiteX172" fmla="*/ 6377 w 4246714"/>
              <a:gd name="connsiteY172" fmla="*/ 2971481 h 6338801"/>
              <a:gd name="connsiteX173" fmla="*/ 10791 w 4246714"/>
              <a:gd name="connsiteY173" fmla="*/ 2957257 h 6338801"/>
              <a:gd name="connsiteX174" fmla="*/ 95157 w 4246714"/>
              <a:gd name="connsiteY174" fmla="*/ 2406419 h 6338801"/>
              <a:gd name="connsiteX175" fmla="*/ 1411170 w 4246714"/>
              <a:gd name="connsiteY175" fmla="*/ 525331 h 6338801"/>
              <a:gd name="connsiteX176" fmla="*/ 2963113 w 4246714"/>
              <a:gd name="connsiteY176" fmla="*/ 5396 h 6338801"/>
              <a:gd name="connsiteX177" fmla="*/ 2966057 w 4246714"/>
              <a:gd name="connsiteY177" fmla="*/ 2943 h 6338801"/>
              <a:gd name="connsiteX178" fmla="*/ 3002844 w 4246714"/>
              <a:gd name="connsiteY178" fmla="*/ 2943 h 6338801"/>
              <a:gd name="connsiteX179" fmla="*/ 3021974 w 4246714"/>
              <a:gd name="connsiteY179" fmla="*/ 2943 h 6338801"/>
              <a:gd name="connsiteX180" fmla="*/ 3045518 w 4246714"/>
              <a:gd name="connsiteY180" fmla="*/ 2943 h 6338801"/>
              <a:gd name="connsiteX181" fmla="*/ 3076910 w 4246714"/>
              <a:gd name="connsiteY181" fmla="*/ 0 h 63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246714" h="6338801">
                <a:moveTo>
                  <a:pt x="367875" y="2411815"/>
                </a:moveTo>
                <a:cubicBezTo>
                  <a:pt x="345803" y="2430454"/>
                  <a:pt x="340407" y="2453017"/>
                  <a:pt x="335012" y="2475090"/>
                </a:cubicBezTo>
                <a:cubicBezTo>
                  <a:pt x="292829" y="2652653"/>
                  <a:pt x="266342" y="2832668"/>
                  <a:pt x="258003" y="3015137"/>
                </a:cubicBezTo>
                <a:cubicBezTo>
                  <a:pt x="247703" y="3240769"/>
                  <a:pt x="259965" y="3465420"/>
                  <a:pt x="299696" y="3688110"/>
                </a:cubicBezTo>
                <a:cubicBezTo>
                  <a:pt x="350708" y="3976527"/>
                  <a:pt x="444393" y="4251210"/>
                  <a:pt x="578791" y="4511178"/>
                </a:cubicBezTo>
                <a:cubicBezTo>
                  <a:pt x="736732" y="4816272"/>
                  <a:pt x="941761" y="5084578"/>
                  <a:pt x="1191916" y="5318059"/>
                </a:cubicBezTo>
                <a:cubicBezTo>
                  <a:pt x="1259605" y="5381334"/>
                  <a:pt x="1348386" y="5360243"/>
                  <a:pt x="1388116" y="5288138"/>
                </a:cubicBezTo>
                <a:cubicBezTo>
                  <a:pt x="1396455" y="5273423"/>
                  <a:pt x="1405284" y="5258708"/>
                  <a:pt x="1413132" y="5243993"/>
                </a:cubicBezTo>
                <a:cubicBezTo>
                  <a:pt x="1526438" y="5044848"/>
                  <a:pt x="1637781" y="4845212"/>
                  <a:pt x="1763349" y="4653915"/>
                </a:cubicBezTo>
                <a:cubicBezTo>
                  <a:pt x="1800627" y="4597016"/>
                  <a:pt x="1836924" y="4539627"/>
                  <a:pt x="1874202" y="4482729"/>
                </a:cubicBezTo>
                <a:cubicBezTo>
                  <a:pt x="1889408" y="4459675"/>
                  <a:pt x="1891370" y="4461146"/>
                  <a:pt x="1863411" y="4447412"/>
                </a:cubicBezTo>
                <a:cubicBezTo>
                  <a:pt x="1832019" y="4432697"/>
                  <a:pt x="1801118" y="4417001"/>
                  <a:pt x="1770216" y="4400814"/>
                </a:cubicBezTo>
                <a:cubicBezTo>
                  <a:pt x="1504365" y="4262492"/>
                  <a:pt x="1263039" y="4090324"/>
                  <a:pt x="1054576" y="3872540"/>
                </a:cubicBezTo>
                <a:cubicBezTo>
                  <a:pt x="773029" y="3578727"/>
                  <a:pt x="581734" y="3232430"/>
                  <a:pt x="464504" y="2842479"/>
                </a:cubicBezTo>
                <a:cubicBezTo>
                  <a:pt x="422811" y="2702685"/>
                  <a:pt x="391910" y="2560438"/>
                  <a:pt x="367875" y="2411815"/>
                </a:cubicBezTo>
                <a:close/>
                <a:moveTo>
                  <a:pt x="552794" y="1856072"/>
                </a:moveTo>
                <a:cubicBezTo>
                  <a:pt x="543965" y="1884522"/>
                  <a:pt x="536608" y="1910518"/>
                  <a:pt x="528269" y="1936025"/>
                </a:cubicBezTo>
                <a:cubicBezTo>
                  <a:pt x="518950" y="1965455"/>
                  <a:pt x="516497" y="1994885"/>
                  <a:pt x="520912" y="2024806"/>
                </a:cubicBezTo>
                <a:cubicBezTo>
                  <a:pt x="532193" y="2124869"/>
                  <a:pt x="541513" y="2225913"/>
                  <a:pt x="554756" y="2325977"/>
                </a:cubicBezTo>
                <a:cubicBezTo>
                  <a:pt x="580753" y="2528065"/>
                  <a:pt x="625879" y="2725738"/>
                  <a:pt x="693077" y="2918017"/>
                </a:cubicBezTo>
                <a:cubicBezTo>
                  <a:pt x="860338" y="3398221"/>
                  <a:pt x="1150714" y="3781796"/>
                  <a:pt x="1574997" y="4060403"/>
                </a:cubicBezTo>
                <a:cubicBezTo>
                  <a:pt x="1710866" y="4149675"/>
                  <a:pt x="1852130" y="4229137"/>
                  <a:pt x="1991432" y="4312033"/>
                </a:cubicBezTo>
                <a:cubicBezTo>
                  <a:pt x="1994866" y="4314485"/>
                  <a:pt x="1998299" y="4316447"/>
                  <a:pt x="2002223" y="4313504"/>
                </a:cubicBezTo>
                <a:cubicBezTo>
                  <a:pt x="2012033" y="4296827"/>
                  <a:pt x="2013505" y="4278678"/>
                  <a:pt x="2011543" y="4259058"/>
                </a:cubicBezTo>
                <a:cubicBezTo>
                  <a:pt x="2001733" y="4168314"/>
                  <a:pt x="1987508" y="4078552"/>
                  <a:pt x="1966907" y="3989771"/>
                </a:cubicBezTo>
                <a:cubicBezTo>
                  <a:pt x="1858506" y="3519376"/>
                  <a:pt x="1668192" y="3085279"/>
                  <a:pt x="1402341" y="2684536"/>
                </a:cubicBezTo>
                <a:cubicBezTo>
                  <a:pt x="1198783" y="2377970"/>
                  <a:pt x="950099" y="2116040"/>
                  <a:pt x="646970" y="1908556"/>
                </a:cubicBezTo>
                <a:cubicBezTo>
                  <a:pt x="618031" y="1888936"/>
                  <a:pt x="587129" y="1873240"/>
                  <a:pt x="552794" y="1856072"/>
                </a:cubicBezTo>
                <a:close/>
                <a:moveTo>
                  <a:pt x="2297995" y="470395"/>
                </a:moveTo>
                <a:cubicBezTo>
                  <a:pt x="2283770" y="484129"/>
                  <a:pt x="2275432" y="499825"/>
                  <a:pt x="2268074" y="516012"/>
                </a:cubicBezTo>
                <a:cubicBezTo>
                  <a:pt x="2235211" y="586644"/>
                  <a:pt x="2203328" y="657768"/>
                  <a:pt x="2172917" y="729872"/>
                </a:cubicBezTo>
                <a:cubicBezTo>
                  <a:pt x="2067950" y="985425"/>
                  <a:pt x="1990451" y="1248336"/>
                  <a:pt x="1971322" y="1525962"/>
                </a:cubicBezTo>
                <a:cubicBezTo>
                  <a:pt x="1957097" y="1734918"/>
                  <a:pt x="1991432" y="1934553"/>
                  <a:pt x="2083156" y="2123398"/>
                </a:cubicBezTo>
                <a:cubicBezTo>
                  <a:pt x="2151826" y="2264663"/>
                  <a:pt x="2250416" y="2383366"/>
                  <a:pt x="2361269" y="2492258"/>
                </a:cubicBezTo>
                <a:cubicBezTo>
                  <a:pt x="2468199" y="2597716"/>
                  <a:pt x="2582485" y="2693856"/>
                  <a:pt x="2692848" y="2794899"/>
                </a:cubicBezTo>
                <a:cubicBezTo>
                  <a:pt x="2695791" y="2797352"/>
                  <a:pt x="2699224" y="2799314"/>
                  <a:pt x="2703639" y="2802748"/>
                </a:cubicBezTo>
                <a:cubicBezTo>
                  <a:pt x="2719335" y="2783128"/>
                  <a:pt x="2724730" y="2763017"/>
                  <a:pt x="2731107" y="2742906"/>
                </a:cubicBezTo>
                <a:cubicBezTo>
                  <a:pt x="2765442" y="2637447"/>
                  <a:pt x="2796834" y="2531008"/>
                  <a:pt x="2824302" y="2423587"/>
                </a:cubicBezTo>
                <a:cubicBezTo>
                  <a:pt x="2891501" y="2160676"/>
                  <a:pt x="2931722" y="1894332"/>
                  <a:pt x="2917007" y="1621611"/>
                </a:cubicBezTo>
                <a:cubicBezTo>
                  <a:pt x="2909649" y="1479855"/>
                  <a:pt x="2885614" y="1341532"/>
                  <a:pt x="2840979" y="1206643"/>
                </a:cubicBezTo>
                <a:cubicBezTo>
                  <a:pt x="2760537" y="964824"/>
                  <a:pt x="2621725" y="761755"/>
                  <a:pt x="2438769" y="587625"/>
                </a:cubicBezTo>
                <a:cubicBezTo>
                  <a:pt x="2394624" y="545442"/>
                  <a:pt x="2348026" y="506692"/>
                  <a:pt x="2297995" y="470395"/>
                </a:cubicBezTo>
                <a:close/>
                <a:moveTo>
                  <a:pt x="2072855" y="463037"/>
                </a:moveTo>
                <a:cubicBezTo>
                  <a:pt x="2060102" y="467452"/>
                  <a:pt x="2048821" y="470885"/>
                  <a:pt x="2037539" y="474809"/>
                </a:cubicBezTo>
                <a:cubicBezTo>
                  <a:pt x="2025767" y="479224"/>
                  <a:pt x="2013505" y="483638"/>
                  <a:pt x="2001733" y="489034"/>
                </a:cubicBezTo>
                <a:cubicBezTo>
                  <a:pt x="1445505" y="734287"/>
                  <a:pt x="1008469" y="1118352"/>
                  <a:pt x="685229" y="1635345"/>
                </a:cubicBezTo>
                <a:cubicBezTo>
                  <a:pt x="680324" y="1642702"/>
                  <a:pt x="675910" y="1650551"/>
                  <a:pt x="671986" y="1658889"/>
                </a:cubicBezTo>
                <a:cubicBezTo>
                  <a:pt x="663647" y="1676057"/>
                  <a:pt x="667081" y="1691753"/>
                  <a:pt x="680815" y="1705978"/>
                </a:cubicBezTo>
                <a:cubicBezTo>
                  <a:pt x="688172" y="1712845"/>
                  <a:pt x="696020" y="1719221"/>
                  <a:pt x="703868" y="1725107"/>
                </a:cubicBezTo>
                <a:cubicBezTo>
                  <a:pt x="749485" y="1758952"/>
                  <a:pt x="794611" y="1793288"/>
                  <a:pt x="840227" y="1827132"/>
                </a:cubicBezTo>
                <a:cubicBezTo>
                  <a:pt x="937837" y="1899727"/>
                  <a:pt x="1034466" y="1973303"/>
                  <a:pt x="1121284" y="2059141"/>
                </a:cubicBezTo>
                <a:cubicBezTo>
                  <a:pt x="1430300" y="2364236"/>
                  <a:pt x="1674078" y="2716419"/>
                  <a:pt x="1857525" y="3111275"/>
                </a:cubicBezTo>
                <a:cubicBezTo>
                  <a:pt x="1994866" y="3407050"/>
                  <a:pt x="2093947" y="3715578"/>
                  <a:pt x="2165069" y="4033916"/>
                </a:cubicBezTo>
                <a:cubicBezTo>
                  <a:pt x="2168503" y="4050103"/>
                  <a:pt x="2169484" y="4067270"/>
                  <a:pt x="2178803" y="4082476"/>
                </a:cubicBezTo>
                <a:cubicBezTo>
                  <a:pt x="2194499" y="4076100"/>
                  <a:pt x="2207743" y="4067270"/>
                  <a:pt x="2219024" y="4055989"/>
                </a:cubicBezTo>
                <a:cubicBezTo>
                  <a:pt x="2292599" y="3982903"/>
                  <a:pt x="2365684" y="3909328"/>
                  <a:pt x="2438278" y="3835262"/>
                </a:cubicBezTo>
                <a:cubicBezTo>
                  <a:pt x="2462803" y="3810736"/>
                  <a:pt x="2473594" y="3782777"/>
                  <a:pt x="2475066" y="3749423"/>
                </a:cubicBezTo>
                <a:cubicBezTo>
                  <a:pt x="2476537" y="3719012"/>
                  <a:pt x="2478499" y="3689581"/>
                  <a:pt x="2478990" y="3659170"/>
                </a:cubicBezTo>
                <a:cubicBezTo>
                  <a:pt x="2479480" y="3598838"/>
                  <a:pt x="2487819" y="3539977"/>
                  <a:pt x="2503024" y="3481117"/>
                </a:cubicBezTo>
                <a:cubicBezTo>
                  <a:pt x="2535397" y="3356038"/>
                  <a:pt x="2571204" y="3232430"/>
                  <a:pt x="2614368" y="3110785"/>
                </a:cubicBezTo>
                <a:cubicBezTo>
                  <a:pt x="2638402" y="3043586"/>
                  <a:pt x="2624668" y="2992573"/>
                  <a:pt x="2571204" y="2944994"/>
                </a:cubicBezTo>
                <a:cubicBezTo>
                  <a:pt x="2462313" y="2848365"/>
                  <a:pt x="2356855" y="2748301"/>
                  <a:pt x="2249926" y="2649219"/>
                </a:cubicBezTo>
                <a:cubicBezTo>
                  <a:pt x="2190575" y="2594283"/>
                  <a:pt x="2135639" y="2535422"/>
                  <a:pt x="2084627" y="2472147"/>
                </a:cubicBezTo>
                <a:cubicBezTo>
                  <a:pt x="1905104" y="2249458"/>
                  <a:pt x="1803570" y="1995376"/>
                  <a:pt x="1784441" y="1708921"/>
                </a:cubicBezTo>
                <a:cubicBezTo>
                  <a:pt x="1774140" y="1559317"/>
                  <a:pt x="1786893" y="1410693"/>
                  <a:pt x="1815342" y="1263542"/>
                </a:cubicBezTo>
                <a:cubicBezTo>
                  <a:pt x="1850658" y="1081074"/>
                  <a:pt x="1905104" y="904492"/>
                  <a:pt x="1971322" y="731834"/>
                </a:cubicBezTo>
                <a:cubicBezTo>
                  <a:pt x="2002223" y="651882"/>
                  <a:pt x="2035087" y="572420"/>
                  <a:pt x="2066479" y="492467"/>
                </a:cubicBezTo>
                <a:cubicBezTo>
                  <a:pt x="2069912" y="483638"/>
                  <a:pt x="2075798" y="474809"/>
                  <a:pt x="2072855" y="463037"/>
                </a:cubicBezTo>
                <a:close/>
                <a:moveTo>
                  <a:pt x="3076910" y="0"/>
                </a:moveTo>
                <a:lnTo>
                  <a:pt x="3214250" y="0"/>
                </a:lnTo>
                <a:cubicBezTo>
                  <a:pt x="3224550" y="6377"/>
                  <a:pt x="3235832" y="1472"/>
                  <a:pt x="3246623" y="2943"/>
                </a:cubicBezTo>
                <a:lnTo>
                  <a:pt x="3279977" y="2943"/>
                </a:lnTo>
                <a:lnTo>
                  <a:pt x="3314312" y="2943"/>
                </a:lnTo>
                <a:lnTo>
                  <a:pt x="3336875" y="2943"/>
                </a:lnTo>
                <a:cubicBezTo>
                  <a:pt x="3336875" y="3924"/>
                  <a:pt x="3337856" y="4415"/>
                  <a:pt x="3339818" y="5396"/>
                </a:cubicBezTo>
                <a:cubicBezTo>
                  <a:pt x="3536509" y="19130"/>
                  <a:pt x="3730256" y="49051"/>
                  <a:pt x="3921552" y="97611"/>
                </a:cubicBezTo>
                <a:cubicBezTo>
                  <a:pt x="3980044" y="112571"/>
                  <a:pt x="4037950" y="129245"/>
                  <a:pt x="4095208" y="147577"/>
                </a:cubicBezTo>
                <a:lnTo>
                  <a:pt x="4246714" y="201056"/>
                </a:lnTo>
                <a:lnTo>
                  <a:pt x="4246714" y="477368"/>
                </a:lnTo>
                <a:lnTo>
                  <a:pt x="4118242" y="422816"/>
                </a:lnTo>
                <a:cubicBezTo>
                  <a:pt x="3833752" y="319319"/>
                  <a:pt x="3540923" y="260949"/>
                  <a:pt x="3238775" y="252610"/>
                </a:cubicBezTo>
                <a:cubicBezTo>
                  <a:pt x="3017069" y="246234"/>
                  <a:pt x="2798305" y="266344"/>
                  <a:pt x="2580523" y="307547"/>
                </a:cubicBezTo>
                <a:cubicBezTo>
                  <a:pt x="2537359" y="315395"/>
                  <a:pt x="2495176" y="325205"/>
                  <a:pt x="2444655" y="335996"/>
                </a:cubicBezTo>
                <a:cubicBezTo>
                  <a:pt x="2476537" y="365426"/>
                  <a:pt x="2502534" y="390442"/>
                  <a:pt x="2529021" y="413987"/>
                </a:cubicBezTo>
                <a:cubicBezTo>
                  <a:pt x="2872371" y="719571"/>
                  <a:pt x="3062685" y="1102166"/>
                  <a:pt x="3099963" y="1562260"/>
                </a:cubicBezTo>
                <a:cubicBezTo>
                  <a:pt x="3114188" y="1739332"/>
                  <a:pt x="3104868" y="1916404"/>
                  <a:pt x="3081324" y="2092496"/>
                </a:cubicBezTo>
                <a:cubicBezTo>
                  <a:pt x="3056799" y="2276435"/>
                  <a:pt x="3014126" y="2455960"/>
                  <a:pt x="2960171" y="2633523"/>
                </a:cubicBezTo>
                <a:cubicBezTo>
                  <a:pt x="2874333" y="2916054"/>
                  <a:pt x="2781628" y="3195642"/>
                  <a:pt x="2693829" y="3477193"/>
                </a:cubicBezTo>
                <a:cubicBezTo>
                  <a:pt x="2678623" y="3527715"/>
                  <a:pt x="2670775" y="3579708"/>
                  <a:pt x="2661456" y="3633173"/>
                </a:cubicBezTo>
                <a:cubicBezTo>
                  <a:pt x="2683038" y="3629740"/>
                  <a:pt x="2699715" y="3621401"/>
                  <a:pt x="2715411" y="3610610"/>
                </a:cubicBezTo>
                <a:cubicBezTo>
                  <a:pt x="2861580" y="3511037"/>
                  <a:pt x="3016578" y="3428632"/>
                  <a:pt x="3181877" y="3365848"/>
                </a:cubicBezTo>
                <a:cubicBezTo>
                  <a:pt x="3203949" y="3357509"/>
                  <a:pt x="3218174" y="3342794"/>
                  <a:pt x="3227493" y="3321702"/>
                </a:cubicBezTo>
                <a:cubicBezTo>
                  <a:pt x="3236813" y="3300120"/>
                  <a:pt x="3240246" y="3277557"/>
                  <a:pt x="3244661" y="3254993"/>
                </a:cubicBezTo>
                <a:cubicBezTo>
                  <a:pt x="3270167" y="3127462"/>
                  <a:pt x="3287825" y="2998459"/>
                  <a:pt x="3316274" y="2871419"/>
                </a:cubicBezTo>
                <a:cubicBezTo>
                  <a:pt x="3368267" y="2638919"/>
                  <a:pt x="3456066" y="2421625"/>
                  <a:pt x="3588502" y="2222970"/>
                </a:cubicBezTo>
                <a:cubicBezTo>
                  <a:pt x="3729766" y="2011072"/>
                  <a:pt x="3908553" y="1845251"/>
                  <a:pt x="4119277" y="1718678"/>
                </a:cubicBezTo>
                <a:lnTo>
                  <a:pt x="4246714" y="1653137"/>
                </a:lnTo>
                <a:lnTo>
                  <a:pt x="4246714" y="1864000"/>
                </a:lnTo>
                <a:lnTo>
                  <a:pt x="4213706" y="1881273"/>
                </a:lnTo>
                <a:cubicBezTo>
                  <a:pt x="4092614" y="1955400"/>
                  <a:pt x="3981638" y="2046144"/>
                  <a:pt x="3881821" y="2155281"/>
                </a:cubicBezTo>
                <a:cubicBezTo>
                  <a:pt x="3717503" y="2334806"/>
                  <a:pt x="3605179" y="2544742"/>
                  <a:pt x="3531113" y="2776260"/>
                </a:cubicBezTo>
                <a:cubicBezTo>
                  <a:pt x="3489421" y="2906244"/>
                  <a:pt x="3463915" y="3039662"/>
                  <a:pt x="3441351" y="3174060"/>
                </a:cubicBezTo>
                <a:cubicBezTo>
                  <a:pt x="3434975" y="3211339"/>
                  <a:pt x="3428599" y="3248617"/>
                  <a:pt x="3421241" y="3290801"/>
                </a:cubicBezTo>
                <a:cubicBezTo>
                  <a:pt x="3436937" y="3288838"/>
                  <a:pt x="3447238" y="3287367"/>
                  <a:pt x="3458029" y="3285896"/>
                </a:cubicBezTo>
                <a:cubicBezTo>
                  <a:pt x="3490401" y="3280500"/>
                  <a:pt x="3522775" y="3274614"/>
                  <a:pt x="3555148" y="3270199"/>
                </a:cubicBezTo>
                <a:cubicBezTo>
                  <a:pt x="3626761" y="3260880"/>
                  <a:pt x="3698864" y="3252541"/>
                  <a:pt x="3770968" y="3244203"/>
                </a:cubicBezTo>
                <a:cubicBezTo>
                  <a:pt x="3883293" y="3230959"/>
                  <a:pt x="3995617" y="3218206"/>
                  <a:pt x="4107942" y="3203981"/>
                </a:cubicBezTo>
                <a:lnTo>
                  <a:pt x="4246714" y="3187141"/>
                </a:lnTo>
                <a:lnTo>
                  <a:pt x="4246714" y="3367291"/>
                </a:lnTo>
                <a:lnTo>
                  <a:pt x="3971092" y="3402145"/>
                </a:lnTo>
                <a:cubicBezTo>
                  <a:pt x="3843071" y="3417351"/>
                  <a:pt x="3715051" y="3434028"/>
                  <a:pt x="3587521" y="3455120"/>
                </a:cubicBezTo>
                <a:cubicBezTo>
                  <a:pt x="3268205" y="3508094"/>
                  <a:pt x="2982733" y="3637588"/>
                  <a:pt x="2726692" y="3835752"/>
                </a:cubicBezTo>
                <a:cubicBezTo>
                  <a:pt x="2512834" y="4001052"/>
                  <a:pt x="2333311" y="4199707"/>
                  <a:pt x="2168503" y="4413077"/>
                </a:cubicBezTo>
                <a:cubicBezTo>
                  <a:pt x="2157221" y="4428282"/>
                  <a:pt x="2148392" y="4444960"/>
                  <a:pt x="2143978" y="4463599"/>
                </a:cubicBezTo>
                <a:cubicBezTo>
                  <a:pt x="2156731" y="4470956"/>
                  <a:pt x="2168012" y="4466542"/>
                  <a:pt x="2179294" y="4462127"/>
                </a:cubicBezTo>
                <a:cubicBezTo>
                  <a:pt x="2347045" y="4398852"/>
                  <a:pt x="2520192" y="4362064"/>
                  <a:pt x="2699715" y="4357159"/>
                </a:cubicBezTo>
                <a:cubicBezTo>
                  <a:pt x="2729635" y="4356669"/>
                  <a:pt x="2747293" y="4339991"/>
                  <a:pt x="2760537" y="4315957"/>
                </a:cubicBezTo>
                <a:cubicBezTo>
                  <a:pt x="2764461" y="4309090"/>
                  <a:pt x="2765933" y="4300751"/>
                  <a:pt x="2768875" y="4293393"/>
                </a:cubicBezTo>
                <a:cubicBezTo>
                  <a:pt x="2795363" y="4224232"/>
                  <a:pt x="2833131" y="4161448"/>
                  <a:pt x="2891991" y="4115830"/>
                </a:cubicBezTo>
                <a:cubicBezTo>
                  <a:pt x="2987638" y="4040783"/>
                  <a:pt x="3088191" y="3972603"/>
                  <a:pt x="3200025" y="3923552"/>
                </a:cubicBezTo>
                <a:cubicBezTo>
                  <a:pt x="3459500" y="3810246"/>
                  <a:pt x="3730256" y="3744027"/>
                  <a:pt x="4012785" y="3728822"/>
                </a:cubicBezTo>
                <a:cubicBezTo>
                  <a:pt x="4073362" y="3725634"/>
                  <a:pt x="4133785" y="3724622"/>
                  <a:pt x="4194025" y="3725863"/>
                </a:cubicBezTo>
                <a:lnTo>
                  <a:pt x="4246714" y="3728952"/>
                </a:lnTo>
                <a:lnTo>
                  <a:pt x="4246714" y="3916036"/>
                </a:lnTo>
                <a:lnTo>
                  <a:pt x="4230567" y="3914723"/>
                </a:lnTo>
                <a:cubicBezTo>
                  <a:pt x="4049082" y="3907856"/>
                  <a:pt x="3869559" y="3927476"/>
                  <a:pt x="3691507" y="3963283"/>
                </a:cubicBezTo>
                <a:cubicBezTo>
                  <a:pt x="3556619" y="3990261"/>
                  <a:pt x="3424675" y="4026068"/>
                  <a:pt x="3298616" y="4082476"/>
                </a:cubicBezTo>
                <a:cubicBezTo>
                  <a:pt x="3156861" y="4145751"/>
                  <a:pt x="3027369" y="4225213"/>
                  <a:pt x="2934664" y="4360102"/>
                </a:cubicBezTo>
                <a:cubicBezTo>
                  <a:pt x="2955756" y="4365988"/>
                  <a:pt x="2974395" y="4374327"/>
                  <a:pt x="2995487" y="4377760"/>
                </a:cubicBezTo>
                <a:cubicBezTo>
                  <a:pt x="3086229" y="4392476"/>
                  <a:pt x="3176972" y="4411605"/>
                  <a:pt x="3266243" y="4434659"/>
                </a:cubicBezTo>
                <a:cubicBezTo>
                  <a:pt x="3470291" y="4487143"/>
                  <a:pt x="3668453" y="4557776"/>
                  <a:pt x="3865634" y="4632333"/>
                </a:cubicBezTo>
                <a:cubicBezTo>
                  <a:pt x="3960546" y="4668140"/>
                  <a:pt x="4055090" y="4704682"/>
                  <a:pt x="4150186" y="4739508"/>
                </a:cubicBezTo>
                <a:lnTo>
                  <a:pt x="4246714" y="4771993"/>
                </a:lnTo>
                <a:lnTo>
                  <a:pt x="4246714" y="4970047"/>
                </a:lnTo>
                <a:lnTo>
                  <a:pt x="4098622" y="4919278"/>
                </a:lnTo>
                <a:cubicBezTo>
                  <a:pt x="3907327" y="4849627"/>
                  <a:pt x="3717994" y="4774579"/>
                  <a:pt x="3525227" y="4709342"/>
                </a:cubicBezTo>
                <a:cubicBezTo>
                  <a:pt x="3313331" y="4637238"/>
                  <a:pt x="3098492" y="4576905"/>
                  <a:pt x="2875314" y="4552871"/>
                </a:cubicBezTo>
                <a:cubicBezTo>
                  <a:pt x="2753670" y="4539627"/>
                  <a:pt x="2633007" y="4543061"/>
                  <a:pt x="2512834" y="4563662"/>
                </a:cubicBezTo>
                <a:cubicBezTo>
                  <a:pt x="2282789" y="4602902"/>
                  <a:pt x="2078741" y="4701004"/>
                  <a:pt x="1893332" y="4841778"/>
                </a:cubicBezTo>
                <a:cubicBezTo>
                  <a:pt x="1860468" y="4866794"/>
                  <a:pt x="1833491" y="4896715"/>
                  <a:pt x="1811909" y="4932522"/>
                </a:cubicBezTo>
                <a:cubicBezTo>
                  <a:pt x="1720676" y="5083107"/>
                  <a:pt x="1635329" y="5236635"/>
                  <a:pt x="1548020" y="5389182"/>
                </a:cubicBezTo>
                <a:cubicBezTo>
                  <a:pt x="1491612" y="5487774"/>
                  <a:pt x="1538210" y="5598138"/>
                  <a:pt x="1612275" y="5640321"/>
                </a:cubicBezTo>
                <a:cubicBezTo>
                  <a:pt x="1654949" y="5664847"/>
                  <a:pt x="1695660" y="5690843"/>
                  <a:pt x="1738334" y="5714878"/>
                </a:cubicBezTo>
                <a:cubicBezTo>
                  <a:pt x="2129263" y="5935605"/>
                  <a:pt x="2548150" y="6061665"/>
                  <a:pt x="2996468" y="6081286"/>
                </a:cubicBezTo>
                <a:cubicBezTo>
                  <a:pt x="3250547" y="6092567"/>
                  <a:pt x="3502664" y="6070985"/>
                  <a:pt x="3751838" y="6018501"/>
                </a:cubicBezTo>
                <a:cubicBezTo>
                  <a:pt x="3900092" y="5987232"/>
                  <a:pt x="4042153" y="5945048"/>
                  <a:pt x="4178336" y="5892495"/>
                </a:cubicBezTo>
                <a:lnTo>
                  <a:pt x="4246714" y="5862894"/>
                </a:lnTo>
                <a:lnTo>
                  <a:pt x="4246714" y="6134232"/>
                </a:lnTo>
                <a:lnTo>
                  <a:pt x="4234173" y="6139356"/>
                </a:lnTo>
                <a:cubicBezTo>
                  <a:pt x="4175585" y="6161273"/>
                  <a:pt x="4116158" y="6181502"/>
                  <a:pt x="4055949" y="6199988"/>
                </a:cubicBezTo>
                <a:cubicBezTo>
                  <a:pt x="3841600" y="6265716"/>
                  <a:pt x="3622837" y="6307409"/>
                  <a:pt x="3399169" y="6324576"/>
                </a:cubicBezTo>
                <a:cubicBezTo>
                  <a:pt x="3347666" y="6328991"/>
                  <a:pt x="3296163" y="6332424"/>
                  <a:pt x="3244661" y="6335857"/>
                </a:cubicBezTo>
                <a:cubicBezTo>
                  <a:pt x="3242699" y="6336839"/>
                  <a:pt x="3241718" y="6337820"/>
                  <a:pt x="3241227" y="6338801"/>
                </a:cubicBezTo>
                <a:cubicBezTo>
                  <a:pt x="3241227" y="6338801"/>
                  <a:pt x="3240737" y="6338801"/>
                  <a:pt x="3240246" y="6338801"/>
                </a:cubicBezTo>
                <a:lnTo>
                  <a:pt x="3178443" y="6338801"/>
                </a:lnTo>
                <a:lnTo>
                  <a:pt x="3103397" y="6338801"/>
                </a:lnTo>
                <a:lnTo>
                  <a:pt x="3041594" y="6338801"/>
                </a:lnTo>
                <a:cubicBezTo>
                  <a:pt x="3041103" y="6338801"/>
                  <a:pt x="3040122" y="6338801"/>
                  <a:pt x="3039141" y="6338801"/>
                </a:cubicBezTo>
                <a:cubicBezTo>
                  <a:pt x="3039141" y="6337820"/>
                  <a:pt x="3038160" y="6336839"/>
                  <a:pt x="3036198" y="6335857"/>
                </a:cubicBezTo>
                <a:cubicBezTo>
                  <a:pt x="2963113" y="6328991"/>
                  <a:pt x="2889538" y="6327029"/>
                  <a:pt x="2816454" y="6319181"/>
                </a:cubicBezTo>
                <a:cubicBezTo>
                  <a:pt x="2654098" y="6302013"/>
                  <a:pt x="2493705" y="6274054"/>
                  <a:pt x="2336254" y="6230890"/>
                </a:cubicBezTo>
                <a:cubicBezTo>
                  <a:pt x="1574016" y="6020953"/>
                  <a:pt x="970700" y="5585384"/>
                  <a:pt x="529741" y="4924674"/>
                </a:cubicBezTo>
                <a:cubicBezTo>
                  <a:pt x="220235" y="4461146"/>
                  <a:pt x="52484" y="3947097"/>
                  <a:pt x="11282" y="3390863"/>
                </a:cubicBezTo>
                <a:cubicBezTo>
                  <a:pt x="5886" y="3381053"/>
                  <a:pt x="11282" y="3370262"/>
                  <a:pt x="7358" y="3360452"/>
                </a:cubicBezTo>
                <a:cubicBezTo>
                  <a:pt x="6867" y="3359962"/>
                  <a:pt x="6377" y="3359471"/>
                  <a:pt x="5886" y="3359471"/>
                </a:cubicBezTo>
                <a:cubicBezTo>
                  <a:pt x="5886" y="3342794"/>
                  <a:pt x="5396" y="3325626"/>
                  <a:pt x="2943" y="3308949"/>
                </a:cubicBezTo>
                <a:cubicBezTo>
                  <a:pt x="2943" y="3302573"/>
                  <a:pt x="2943" y="3296196"/>
                  <a:pt x="2943" y="3289820"/>
                </a:cubicBezTo>
                <a:lnTo>
                  <a:pt x="2943" y="3266275"/>
                </a:lnTo>
                <a:cubicBezTo>
                  <a:pt x="1472" y="3255484"/>
                  <a:pt x="5886" y="3244693"/>
                  <a:pt x="0" y="3234392"/>
                </a:cubicBezTo>
                <a:lnTo>
                  <a:pt x="0" y="3096070"/>
                </a:lnTo>
                <a:cubicBezTo>
                  <a:pt x="5886" y="3085769"/>
                  <a:pt x="1472" y="3074978"/>
                  <a:pt x="2943" y="3064187"/>
                </a:cubicBezTo>
                <a:lnTo>
                  <a:pt x="2943" y="3040152"/>
                </a:lnTo>
                <a:cubicBezTo>
                  <a:pt x="2943" y="3017098"/>
                  <a:pt x="6377" y="2994535"/>
                  <a:pt x="6377" y="2971481"/>
                </a:cubicBezTo>
                <a:cubicBezTo>
                  <a:pt x="9810" y="2967067"/>
                  <a:pt x="7848" y="2961671"/>
                  <a:pt x="10791" y="2957257"/>
                </a:cubicBezTo>
                <a:cubicBezTo>
                  <a:pt x="22563" y="2771355"/>
                  <a:pt x="49541" y="2586925"/>
                  <a:pt x="95157" y="2406419"/>
                </a:cubicBezTo>
                <a:cubicBezTo>
                  <a:pt x="296753" y="1610329"/>
                  <a:pt x="735751" y="981992"/>
                  <a:pt x="1411170" y="525331"/>
                </a:cubicBezTo>
                <a:cubicBezTo>
                  <a:pt x="1879598" y="208465"/>
                  <a:pt x="2400019" y="39731"/>
                  <a:pt x="2963113" y="5396"/>
                </a:cubicBezTo>
                <a:cubicBezTo>
                  <a:pt x="2965076" y="4415"/>
                  <a:pt x="2965566" y="3924"/>
                  <a:pt x="2966057" y="2943"/>
                </a:cubicBezTo>
                <a:lnTo>
                  <a:pt x="3002844" y="2943"/>
                </a:lnTo>
                <a:lnTo>
                  <a:pt x="3021974" y="2943"/>
                </a:lnTo>
                <a:lnTo>
                  <a:pt x="3045518" y="2943"/>
                </a:lnTo>
                <a:cubicBezTo>
                  <a:pt x="3055818" y="1472"/>
                  <a:pt x="3067100" y="6377"/>
                  <a:pt x="3076910" y="0"/>
                </a:cubicBezTo>
                <a:close/>
              </a:path>
            </a:pathLst>
          </a:custGeom>
          <a:solidFill>
            <a:srgbClr val="F7FBF6"/>
          </a:solidFill>
          <a:ln w="33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D43B8-B3DC-46DB-9598-9A7AC15148AC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9C71A-04C0-49F8-BE8A-5E11A376EA52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7A9F310-2C9F-4FE1-A672-3384DC9D6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0F55E1-3D2A-4D53-B734-A7FE4D6D8CB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305" y="1217454"/>
            <a:ext cx="9816195" cy="1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2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Checkmark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DBE250B-BD1B-4643-B501-1FC5C2CFD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982065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CDD0DA8A-9050-4EB0-B517-0E5E498673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117" y="1715951"/>
            <a:ext cx="8686800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2286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0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8720" indent="-2286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en-US" sz="18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83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80D9966-9722-4FCC-A4FA-C8DAC5B61C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46" t="668" r="-2" b="3577"/>
          <a:stretch/>
        </p:blipFill>
        <p:spPr>
          <a:xfrm>
            <a:off x="0" y="0"/>
            <a:ext cx="5371219" cy="6852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AB9B84-B7D2-4E97-B1B7-3BA2B54B1361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1632D41C-5D48-4672-9626-BA35FA5E2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E0746-2937-44B0-BA8C-8B182E9D6D6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305" y="1217454"/>
            <a:ext cx="9816195" cy="1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8AD824F4-9FDA-4629-B30F-EA5F7BAC48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117" y="1798247"/>
            <a:ext cx="8377047" cy="35753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US" sz="1800" b="0" i="1" kern="1200" cap="none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375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s_Lef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ECEFF9BE-C22D-45F6-919C-CCE96125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" t="-160" r="32459" b="-1570"/>
          <a:stretch/>
        </p:blipFill>
        <p:spPr>
          <a:xfrm>
            <a:off x="7945287" y="254178"/>
            <a:ext cx="4245190" cy="64599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DBE250B-BD1B-4643-B501-1FC5C2CFD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4236990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4235171" y="1217454"/>
            <a:ext cx="774092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6230" y="583771"/>
            <a:ext cx="7232344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i="0" kern="1200" cap="all" baseline="0" dirty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8110A2D0-C697-47D4-9E6A-C0509FE1E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6715" y="1715951"/>
            <a:ext cx="7211859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54A139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87623B1-53D6-4BCC-85D3-767A724A3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"/>
            <a:ext cx="3625137" cy="2252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AD9E38B2-B71D-4E52-B23C-47650DA39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77576"/>
            <a:ext cx="3625137" cy="2252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5258D5C6-CAB5-4AF9-A603-7BABDF67A7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555088"/>
            <a:ext cx="3625137" cy="2194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387E43-E9E6-4851-9F03-818EEEB5C7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45272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7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s_Lef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7944905A-0AA3-49B0-BC52-081777A4C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" t="-160" r="32459" b="-1570"/>
          <a:stretch/>
        </p:blipFill>
        <p:spPr>
          <a:xfrm>
            <a:off x="7945287" y="254178"/>
            <a:ext cx="4245190" cy="6459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8110A2D0-C697-47D4-9E6A-C0509FE1E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6715" y="1715951"/>
            <a:ext cx="7211859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54A139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AD9E38B2-B71D-4E52-B23C-47650DA39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625137" cy="4529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5258D5C6-CAB5-4AF9-A603-7BABDF67A7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555088"/>
            <a:ext cx="3625137" cy="2194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ED880-A6EF-467C-A84F-8D0F50E297F2}"/>
              </a:ext>
            </a:extLst>
          </p:cNvPr>
          <p:cNvSpPr txBox="1"/>
          <p:nvPr userDrawn="1"/>
        </p:nvSpPr>
        <p:spPr>
          <a:xfrm>
            <a:off x="4236990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977C8D-EC57-409F-9127-075634294D1E}"/>
              </a:ext>
            </a:extLst>
          </p:cNvPr>
          <p:cNvCxnSpPr>
            <a:cxnSpLocks/>
          </p:cNvCxnSpPr>
          <p:nvPr userDrawn="1"/>
        </p:nvCxnSpPr>
        <p:spPr>
          <a:xfrm>
            <a:off x="4235171" y="1217454"/>
            <a:ext cx="774092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4043612-3F59-47C2-8F44-D3E6EBC60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6230" y="583771"/>
            <a:ext cx="7232344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i="0" kern="1200" cap="all" baseline="0" dirty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0A562-22F1-4031-8286-20DD1340CFF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45272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1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_Corn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688E17C-E7A9-43AA-9508-16D26885E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" t="-160" r="32459" b="-1570"/>
          <a:stretch/>
        </p:blipFill>
        <p:spPr>
          <a:xfrm>
            <a:off x="7945287" y="254178"/>
            <a:ext cx="4245190" cy="64599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8BACA57-0D24-4B7B-82D9-BD00BC4D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8E866F0-ADA8-4BA3-B198-FB61BD833D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0" y="1"/>
            <a:ext cx="3625137" cy="3158836"/>
          </a:xfrm>
          <a:custGeom>
            <a:avLst/>
            <a:gdLst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4529625 h 4529625"/>
              <a:gd name="connsiteX4" fmla="*/ 0 w 3625137"/>
              <a:gd name="connsiteY4" fmla="*/ 0 h 4529625"/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0 h 45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5137" h="4529625">
                <a:moveTo>
                  <a:pt x="0" y="0"/>
                </a:moveTo>
                <a:lnTo>
                  <a:pt x="3625137" y="0"/>
                </a:lnTo>
                <a:lnTo>
                  <a:pt x="3625137" y="45296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l"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9032B-E926-481E-A090-CE76D3B006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72" y="10738"/>
            <a:ext cx="3625137" cy="315883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2FB11-3680-427E-B31E-27E7C4A1E151}"/>
              </a:ext>
            </a:extLst>
          </p:cNvPr>
          <p:cNvSpPr txBox="1"/>
          <p:nvPr userDrawn="1"/>
        </p:nvSpPr>
        <p:spPr>
          <a:xfrm>
            <a:off x="3510637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D303E5-AD38-433A-9AAF-E6A0E13D4915}"/>
              </a:ext>
            </a:extLst>
          </p:cNvPr>
          <p:cNvCxnSpPr>
            <a:cxnSpLocks/>
          </p:cNvCxnSpPr>
          <p:nvPr userDrawn="1"/>
        </p:nvCxnSpPr>
        <p:spPr>
          <a:xfrm>
            <a:off x="3508818" y="1217454"/>
            <a:ext cx="774092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BDDA9527-02C2-4F57-8C2C-E72BF64B8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877" y="583771"/>
            <a:ext cx="7232344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92784E76-F9CE-4768-AA32-08CB8961BB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9877" y="1715951"/>
            <a:ext cx="7211859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54A139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865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5D32BAC9-923C-4221-9882-5FA545A12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31B2F5EC-71A2-4579-81C8-8D090D6CF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5112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272F57B1-F8CA-4BEB-8684-D801870C4C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0224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DEA197F0-C405-4BA1-B6F1-62626EA0C0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65336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982065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EC75AD-69B9-4953-A01B-53B30D9811D1}"/>
              </a:ext>
            </a:extLst>
          </p:cNvPr>
          <p:cNvCxnSpPr>
            <a:cxnSpLocks/>
          </p:cNvCxnSpPr>
          <p:nvPr userDrawn="1"/>
        </p:nvCxnSpPr>
        <p:spPr>
          <a:xfrm>
            <a:off x="0" y="5055021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44759720-2EFA-4858-992C-74FADBD95E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16" y="1777535"/>
            <a:ext cx="8412480" cy="29593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US" sz="1800" b="0" i="1" kern="1200" cap="none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1751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s_Righ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3871088-9CBC-456B-B146-D88A636CA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46" t="668" r="-2" b="3577"/>
          <a:stretch/>
        </p:blipFill>
        <p:spPr>
          <a:xfrm>
            <a:off x="0" y="0"/>
            <a:ext cx="5371219" cy="6852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803777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804672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62329A3C-7DB0-4905-96A2-9E93CDF8EB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41" y="1715951"/>
            <a:ext cx="7211859" cy="4211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54A139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40FE55F3-2EFB-4A28-9B93-F3544FB2B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5614" y="0"/>
            <a:ext cx="3594860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7611DE03-59BF-424E-9E29-EA56470ECC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95614" y="2260288"/>
            <a:ext cx="3594860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9365CBA2-B473-4A7F-948D-37C0174D9A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5614" y="4520577"/>
            <a:ext cx="3594860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2DA662-3E34-49B2-8B31-4EC3CAFAD6A6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6194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4C9133"/>
                </a:gs>
                <a:gs pos="0">
                  <a:srgbClr val="4C9133"/>
                </a:gs>
                <a:gs pos="97000">
                  <a:srgbClr val="4C913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03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s_Righ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8284595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3" y="583771"/>
            <a:ext cx="804672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A44A1E3D-0806-4521-A48E-C8F4B16ED6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242" y="1677850"/>
            <a:ext cx="6921407" cy="44914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US" sz="1800" b="0" i="1" kern="1200" cap="none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3163D496-A4F7-414C-910D-D51DE744FD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94028" y="-5010"/>
            <a:ext cx="3596448" cy="4491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A92E059B-5C35-40C7-8F82-32042EA7E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4028" y="4520577"/>
            <a:ext cx="3596448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9923E-47B6-4D28-9647-DE9E26FEB3F4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7072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4C9133"/>
                </a:gs>
                <a:gs pos="0">
                  <a:srgbClr val="4C9133"/>
                </a:gs>
                <a:gs pos="97000">
                  <a:srgbClr val="4C913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3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Content_Photo_Corner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5794A4F-742A-4CF2-A698-101F0C853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46" t="668" r="-2" b="3577"/>
          <a:stretch/>
        </p:blipFill>
        <p:spPr>
          <a:xfrm>
            <a:off x="0" y="0"/>
            <a:ext cx="5371219" cy="6852992"/>
          </a:xfrm>
          <a:prstGeom prst="rect">
            <a:avLst/>
          </a:prstGeom>
        </p:spPr>
      </p:pic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8E866F0-ADA8-4BA3-B198-FB61BD833D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5339" y="1"/>
            <a:ext cx="3625137" cy="3158836"/>
          </a:xfrm>
          <a:custGeom>
            <a:avLst/>
            <a:gdLst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4529625 h 4529625"/>
              <a:gd name="connsiteX4" fmla="*/ 0 w 3625137"/>
              <a:gd name="connsiteY4" fmla="*/ 0 h 4529625"/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0 h 45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5137" h="4529625">
                <a:moveTo>
                  <a:pt x="0" y="0"/>
                </a:moveTo>
                <a:lnTo>
                  <a:pt x="3625137" y="0"/>
                </a:lnTo>
                <a:lnTo>
                  <a:pt x="3625137" y="45296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lang="en-US" sz="16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8892270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5" y="583771"/>
            <a:ext cx="8686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9032B-E926-481E-A090-CE76D3B0069A}"/>
              </a:ext>
            </a:extLst>
          </p:cNvPr>
          <p:cNvCxnSpPr>
            <a:cxnSpLocks/>
            <a:stCxn id="19" idx="2"/>
            <a:endCxn id="19" idx="0"/>
          </p:cNvCxnSpPr>
          <p:nvPr userDrawn="1"/>
        </p:nvCxnSpPr>
        <p:spPr>
          <a:xfrm flipH="1" flipV="1">
            <a:off x="8565339" y="1"/>
            <a:ext cx="3625137" cy="315883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895B3D3D-E698-43E1-86C5-332BE00160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1" y="1715951"/>
            <a:ext cx="8348509" cy="433571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cap="none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2286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000" i="1" kern="1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8720" indent="-2286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lang="en-US" sz="1800" i="1" kern="1200" dirty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3174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Left_Photo_Right_Content_Bottom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E8A6BFB-94FE-4620-B240-CA49DFCBDD9A}"/>
              </a:ext>
            </a:extLst>
          </p:cNvPr>
          <p:cNvSpPr/>
          <p:nvPr userDrawn="1"/>
        </p:nvSpPr>
        <p:spPr>
          <a:xfrm>
            <a:off x="0" y="4830776"/>
            <a:ext cx="12192000" cy="2027223"/>
          </a:xfrm>
          <a:prstGeom prst="rect">
            <a:avLst/>
          </a:prstGeom>
          <a:gradFill flip="none" rotWithShape="1">
            <a:gsLst>
              <a:gs pos="15000">
                <a:schemeClr val="bg1">
                  <a:alpha val="90000"/>
                </a:schemeClr>
              </a:gs>
              <a:gs pos="86000">
                <a:srgbClr val="ECFCE8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387A244B-B0DD-4A78-AAD6-986C42D30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10858718" y="4939921"/>
            <a:ext cx="1358464" cy="2027223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D3020823-CD33-4D24-881D-88C0AB95AB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95848" cy="48193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7B19806C-1ECD-42F3-B57C-DB038DF28B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0" y="5665213"/>
            <a:ext cx="11353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400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BBCF2D5-4FB2-4D49-A0AA-9E6CB309FF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5348911"/>
            <a:ext cx="11353800" cy="297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800" b="1" kern="1200" cap="all" spc="200" baseline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5F274774-CA8A-47A8-BC0E-1170941D6A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9012" y="684403"/>
            <a:ext cx="5448300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502920">
              <a:lnSpc>
                <a:spcPct val="10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smtClean="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90360D-B533-4BE6-9FEB-69D91C0B8CC9}"/>
              </a:ext>
            </a:extLst>
          </p:cNvPr>
          <p:cNvCxnSpPr>
            <a:cxnSpLocks/>
          </p:cNvCxnSpPr>
          <p:nvPr userDrawn="1"/>
        </p:nvCxnSpPr>
        <p:spPr>
          <a:xfrm>
            <a:off x="0" y="4838555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29A454-87DF-48E6-831A-4546BB96FE9D}"/>
              </a:ext>
            </a:extLst>
          </p:cNvPr>
          <p:cNvCxnSpPr>
            <a:cxnSpLocks/>
          </p:cNvCxnSpPr>
          <p:nvPr userDrawn="1"/>
        </p:nvCxnSpPr>
        <p:spPr>
          <a:xfrm flipV="1">
            <a:off x="5908548" y="-162070"/>
            <a:ext cx="0" cy="501032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62F4CC4-ECB8-450D-BCAB-B6C8F65E8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2" t="-160" r="32459" b="-1570"/>
          <a:stretch/>
        </p:blipFill>
        <p:spPr>
          <a:xfrm>
            <a:off x="10858719" y="4919182"/>
            <a:ext cx="1331758" cy="20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Left_Content_Right_Photo_Bottom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E8A6BFB-94FE-4620-B240-CA49DFCBDD9A}"/>
              </a:ext>
            </a:extLst>
          </p:cNvPr>
          <p:cNvSpPr/>
          <p:nvPr userDrawn="1"/>
        </p:nvSpPr>
        <p:spPr>
          <a:xfrm>
            <a:off x="0" y="4830776"/>
            <a:ext cx="12192000" cy="2027223"/>
          </a:xfrm>
          <a:prstGeom prst="rect">
            <a:avLst/>
          </a:prstGeom>
          <a:gradFill flip="none" rotWithShape="1">
            <a:gsLst>
              <a:gs pos="15000">
                <a:schemeClr val="bg1">
                  <a:alpha val="90000"/>
                </a:schemeClr>
              </a:gs>
              <a:gs pos="86000">
                <a:srgbClr val="ECFCE8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A91F8B-D459-4953-BAC8-F33FEA721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" t="-160" r="32459" b="-1570"/>
          <a:stretch/>
        </p:blipFill>
        <p:spPr>
          <a:xfrm>
            <a:off x="10858719" y="4919182"/>
            <a:ext cx="1331758" cy="2026563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D3020823-CD33-4D24-881D-88C0AB95AB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94628" y="9525"/>
            <a:ext cx="5895848" cy="480981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7B19806C-1ECD-42F3-B57C-DB038DF28B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0" y="5665213"/>
            <a:ext cx="11353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400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BBCF2D5-4FB2-4D49-A0AA-9E6CB309FF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5348911"/>
            <a:ext cx="11353800" cy="297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800" b="1" kern="1200" cap="all" spc="200" baseline="0">
                <a:solidFill>
                  <a:srgbClr val="1329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5F274774-CA8A-47A8-BC0E-1170941D6A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41" y="684403"/>
            <a:ext cx="5284507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502920">
              <a:lnSpc>
                <a:spcPct val="100000"/>
              </a:lnSpc>
              <a:buClr>
                <a:srgbClr val="6ABF4B"/>
              </a:buClr>
              <a:buSzPct val="125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lang="en-US" sz="2800" b="1" kern="1200" smtClean="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90360D-B533-4BE6-9FEB-69D91C0B8CC9}"/>
              </a:ext>
            </a:extLst>
          </p:cNvPr>
          <p:cNvCxnSpPr>
            <a:cxnSpLocks/>
          </p:cNvCxnSpPr>
          <p:nvPr userDrawn="1"/>
        </p:nvCxnSpPr>
        <p:spPr>
          <a:xfrm>
            <a:off x="0" y="4838555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29A454-87DF-48E6-831A-4546BB96FE9D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3451" y="-162070"/>
            <a:ext cx="0" cy="501032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0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Header_N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982065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C6FBE4-8418-40C1-A7E2-FEBC382F5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19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D33F99F9-0BB0-45EC-A8AC-ADFD8C6C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0592" r="6448" b="1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6A90FC-BCC9-4847-B7A1-D90E152B9F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bg1">
                  <a:alpha val="90000"/>
                </a:schemeClr>
              </a:gs>
              <a:gs pos="86000">
                <a:srgbClr val="ECFCE8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27B01C3-32A8-4AC5-BCAC-7AAE44958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342686"/>
          </a:xfrm>
          <a:prstGeom prst="rect">
            <a:avLst/>
          </a:prstGeom>
        </p:spPr>
      </p:pic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ADEB6CC8-E392-4DE8-B221-59933CD248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930" y="3327742"/>
            <a:ext cx="9248140" cy="1741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6600" b="1" kern="1200" cap="all" baseline="0" dirty="0">
                <a:solidFill>
                  <a:srgbClr val="5EA64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38D8E72A-8E30-4249-AD59-E72C73AB77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1930" y="2131547"/>
            <a:ext cx="9248140" cy="10871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4400" b="1" kern="1200" cap="all" baseline="0" dirty="0">
                <a:solidFill>
                  <a:srgbClr val="13294A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09C259A-30D2-4CA5-97CD-4C6F6ADAC8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539357" y="5488483"/>
            <a:ext cx="1078038" cy="9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9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Section_Divider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62E5EEB-1BE5-41D0-8012-27315759DD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235964"/>
            <a:ext cx="12192000" cy="56322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>
                <a:solidFill>
                  <a:srgbClr val="1329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5D634-692F-48CC-8AC2-FC72326342E5}"/>
              </a:ext>
            </a:extLst>
          </p:cNvPr>
          <p:cNvSpPr/>
          <p:nvPr userDrawn="1"/>
        </p:nvSpPr>
        <p:spPr>
          <a:xfrm>
            <a:off x="0" y="1"/>
            <a:ext cx="12192000" cy="1211644"/>
          </a:xfrm>
          <a:prstGeom prst="rect">
            <a:avLst/>
          </a:prstGeom>
          <a:gradFill flip="none" rotWithShape="1">
            <a:gsLst>
              <a:gs pos="15000">
                <a:schemeClr val="bg1">
                  <a:alpha val="90000"/>
                </a:schemeClr>
              </a:gs>
              <a:gs pos="86000">
                <a:srgbClr val="ECFCE8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B833E7-9BC8-48A9-B9B3-E4B4F4DE5DC2}"/>
              </a:ext>
            </a:extLst>
          </p:cNvPr>
          <p:cNvCxnSpPr>
            <a:cxnSpLocks/>
          </p:cNvCxnSpPr>
          <p:nvPr userDrawn="1"/>
        </p:nvCxnSpPr>
        <p:spPr>
          <a:xfrm>
            <a:off x="0" y="1217454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54A139"/>
                </a:gs>
                <a:gs pos="0">
                  <a:srgbClr val="54A139"/>
                </a:gs>
                <a:gs pos="97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6E19C86D-905A-4D7B-896C-5729888DB8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520" y="464536"/>
            <a:ext cx="9590815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54A139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31BB3B-B1AA-4A0C-932D-4C1F51DBD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9662" y="527284"/>
            <a:ext cx="15716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099825-3382-4B76-AF2C-48BB11EA8366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A1D4C-E7D5-4354-9161-6A231F7B26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bg1">
                  <a:alpha val="90000"/>
                </a:schemeClr>
              </a:gs>
              <a:gs pos="86000">
                <a:srgbClr val="ECFCE8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9A2515F-A89D-4BE7-9071-B96465867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9" t="40" r="32435" b="8"/>
          <a:stretch/>
        </p:blipFill>
        <p:spPr>
          <a:xfrm>
            <a:off x="7956428" y="410434"/>
            <a:ext cx="4232523" cy="63367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DA1296-8DB7-480F-9B6C-C59667922164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541D2E-B1DC-4A8E-9A19-D0C23BB07199}"/>
              </a:ext>
            </a:extLst>
          </p:cNvPr>
          <p:cNvCxnSpPr>
            <a:cxnSpLocks/>
          </p:cNvCxnSpPr>
          <p:nvPr userDrawn="1"/>
        </p:nvCxnSpPr>
        <p:spPr>
          <a:xfrm>
            <a:off x="774700" y="4316472"/>
            <a:ext cx="640080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54A139"/>
                </a:gs>
                <a:gs pos="46000">
                  <a:srgbClr val="54A139"/>
                </a:gs>
                <a:gs pos="89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76D98C62-A393-47A4-9930-BD3329E3A9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342686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5DD3DBD9-EAAA-4FA6-8F37-68C68A4DBF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31337" y="1292774"/>
            <a:ext cx="1811276" cy="165602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6674A94-C38F-4655-93A7-7A6E0480DDB0}"/>
              </a:ext>
            </a:extLst>
          </p:cNvPr>
          <p:cNvSpPr txBox="1"/>
          <p:nvPr userDrawn="1"/>
        </p:nvSpPr>
        <p:spPr>
          <a:xfrm>
            <a:off x="117476" y="3287129"/>
            <a:ext cx="723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200" cap="all" baseline="0" dirty="0">
                <a:solidFill>
                  <a:srgbClr val="13294A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00E79D-264A-4EFE-9AC0-828BE6F9C177}"/>
              </a:ext>
            </a:extLst>
          </p:cNvPr>
          <p:cNvCxnSpPr>
            <a:cxnSpLocks/>
          </p:cNvCxnSpPr>
          <p:nvPr userDrawn="1"/>
        </p:nvCxnSpPr>
        <p:spPr>
          <a:xfrm>
            <a:off x="774700" y="3283930"/>
            <a:ext cx="640080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54A139"/>
                </a:gs>
                <a:gs pos="46000">
                  <a:srgbClr val="54A139"/>
                </a:gs>
                <a:gs pos="89000">
                  <a:srgbClr val="54A13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5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982065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C6FBE4-8418-40C1-A7E2-FEBC382F5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5EB2AB0A-9A71-42C9-B1F2-85F5B6CA61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116" y="1798247"/>
            <a:ext cx="8686800" cy="42002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US" sz="1800" b="0" i="1" kern="12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3085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s_Lef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DBE250B-BD1B-4643-B501-1FC5C2CFD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4236990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4235171" y="1217454"/>
            <a:ext cx="774092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6230" y="583771"/>
            <a:ext cx="7232344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8110A2D0-C697-47D4-9E6A-C0509FE1E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6715" y="1715951"/>
            <a:ext cx="7211859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6ABF4B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87623B1-53D6-4BCC-85D3-767A724A3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"/>
            <a:ext cx="3625137" cy="2252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AD9E38B2-B71D-4E52-B23C-47650DA39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77576"/>
            <a:ext cx="3625137" cy="2252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5258D5C6-CAB5-4AF9-A603-7BABDF67A7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555088"/>
            <a:ext cx="3625137" cy="2194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387E43-E9E6-4851-9F03-818EEEB5C7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45272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s_Lef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DBE250B-BD1B-4643-B501-1FC5C2CFD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4236990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4235171" y="1217454"/>
            <a:ext cx="774092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6230" y="583771"/>
            <a:ext cx="7232344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8110A2D0-C697-47D4-9E6A-C0509FE1E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6715" y="1715951"/>
            <a:ext cx="7211859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6ABF4B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AD9E38B2-B71D-4E52-B23C-47650DA39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625137" cy="4529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5258D5C6-CAB5-4AF9-A603-7BABDF67A7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555088"/>
            <a:ext cx="3625137" cy="2194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387E43-E9E6-4851-9F03-818EEEB5C7D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45272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_Corn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8BACA57-0D24-4B7B-82D9-BD00BC4D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360"/>
          <a:stretch/>
        </p:blipFill>
        <p:spPr>
          <a:xfrm>
            <a:off x="7945286" y="260335"/>
            <a:ext cx="4246714" cy="6337329"/>
          </a:xfrm>
          <a:prstGeom prst="rect">
            <a:avLst/>
          </a:prstGeom>
        </p:spPr>
      </p:pic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8E866F0-ADA8-4BA3-B198-FB61BD833D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0" y="1"/>
            <a:ext cx="3625137" cy="3158836"/>
          </a:xfrm>
          <a:custGeom>
            <a:avLst/>
            <a:gdLst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4529625 h 4529625"/>
              <a:gd name="connsiteX4" fmla="*/ 0 w 3625137"/>
              <a:gd name="connsiteY4" fmla="*/ 0 h 4529625"/>
              <a:gd name="connsiteX0" fmla="*/ 0 w 3625137"/>
              <a:gd name="connsiteY0" fmla="*/ 0 h 4529625"/>
              <a:gd name="connsiteX1" fmla="*/ 3625137 w 3625137"/>
              <a:gd name="connsiteY1" fmla="*/ 0 h 4529625"/>
              <a:gd name="connsiteX2" fmla="*/ 3625137 w 3625137"/>
              <a:gd name="connsiteY2" fmla="*/ 4529625 h 4529625"/>
              <a:gd name="connsiteX3" fmla="*/ 0 w 3625137"/>
              <a:gd name="connsiteY3" fmla="*/ 0 h 45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5137" h="4529625">
                <a:moveTo>
                  <a:pt x="0" y="0"/>
                </a:moveTo>
                <a:lnTo>
                  <a:pt x="3625137" y="0"/>
                </a:lnTo>
                <a:lnTo>
                  <a:pt x="3625137" y="45296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l"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9032B-E926-481E-A090-CE76D3B006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72" y="10738"/>
            <a:ext cx="3625137" cy="315883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2FB11-3680-427E-B31E-27E7C4A1E151}"/>
              </a:ext>
            </a:extLst>
          </p:cNvPr>
          <p:cNvSpPr txBox="1"/>
          <p:nvPr userDrawn="1"/>
        </p:nvSpPr>
        <p:spPr>
          <a:xfrm>
            <a:off x="3510637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D303E5-AD38-433A-9AAF-E6A0E13D4915}"/>
              </a:ext>
            </a:extLst>
          </p:cNvPr>
          <p:cNvCxnSpPr>
            <a:cxnSpLocks/>
          </p:cNvCxnSpPr>
          <p:nvPr userDrawn="1"/>
        </p:nvCxnSpPr>
        <p:spPr>
          <a:xfrm>
            <a:off x="3508818" y="1217454"/>
            <a:ext cx="774092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BDDA9527-02C2-4F57-8C2C-E72BF64B8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877" y="583771"/>
            <a:ext cx="7232344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6926DAF1-C292-4B61-8272-C12D78FBA5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9877" y="1715951"/>
            <a:ext cx="7211859" cy="35711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6ABF4B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69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5D32BAC9-923C-4221-9882-5FA545A12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31B2F5EC-71A2-4579-81C8-8D090D6CF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5112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272F57B1-F8CA-4BEB-8684-D801870C4C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0224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DEA197F0-C405-4BA1-B6F1-62626EA0C0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65336" y="5074217"/>
            <a:ext cx="3026664" cy="16730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C0C051-7972-4DC0-B5DC-96602A28FFF0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982065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EC75AD-69B9-4953-A01B-53B30D9811D1}"/>
              </a:ext>
            </a:extLst>
          </p:cNvPr>
          <p:cNvCxnSpPr>
            <a:cxnSpLocks/>
          </p:cNvCxnSpPr>
          <p:nvPr userDrawn="1"/>
        </p:nvCxnSpPr>
        <p:spPr>
          <a:xfrm>
            <a:off x="0" y="5055021"/>
            <a:ext cx="12190476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D768C616-63C3-4187-AD52-649835F066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16" y="1777535"/>
            <a:ext cx="8412480" cy="29593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SzPct val="125000"/>
              <a:buFont typeface="Arial" panose="020B0604020202020204" pitchFamily="34" charset="0"/>
              <a:buNone/>
              <a:defRPr lang="en-US" sz="1800" b="0" i="1" kern="12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400" i="1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3655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Content_Photos_Righ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E6C81F-4CCA-4B12-82E3-81360000AF0E}"/>
              </a:ext>
            </a:extLst>
          </p:cNvPr>
          <p:cNvSpPr/>
          <p:nvPr userDrawn="1"/>
        </p:nvSpPr>
        <p:spPr>
          <a:xfrm>
            <a:off x="0" y="-2505"/>
            <a:ext cx="12192000" cy="6858000"/>
          </a:xfrm>
          <a:prstGeom prst="rect">
            <a:avLst/>
          </a:prstGeom>
          <a:solidFill>
            <a:srgbClr val="13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1EF8CF0-8B0C-4D40-BDC6-8626B527F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43" r="-371"/>
          <a:stretch/>
        </p:blipFill>
        <p:spPr>
          <a:xfrm>
            <a:off x="0" y="409897"/>
            <a:ext cx="4057649" cy="6337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74318A-79B9-4A3F-B6F6-1F8B683D1173}"/>
              </a:ext>
            </a:extLst>
          </p:cNvPr>
          <p:cNvSpPr txBox="1"/>
          <p:nvPr userDrawn="1"/>
        </p:nvSpPr>
        <p:spPr>
          <a:xfrm>
            <a:off x="282124" y="298435"/>
            <a:ext cx="820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EVERGREEN VALLEY COLLEGE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8C51736-0210-4EDE-BBA8-A20AAC4A6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364" y="583771"/>
            <a:ext cx="804672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3050" b="1" kern="1200" cap="all" baseline="0">
                <a:solidFill>
                  <a:srgbClr val="6ABF4B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2C5800B1-0FBB-4C27-96DB-25C9648DA0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5614" y="0"/>
            <a:ext cx="3594860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0874A465-4029-45A0-BB05-7DE556DB9D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95614" y="2260288"/>
            <a:ext cx="3594860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D8614746-643D-4DE2-A212-5E8A335EDD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5614" y="4520577"/>
            <a:ext cx="3594860" cy="2226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62329A3C-7DB0-4905-96A2-9E93CDF8EB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41" y="1715951"/>
            <a:ext cx="7211859" cy="4211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rgbClr val="6ABF4B"/>
              </a:buClr>
              <a:buSzPct val="125000"/>
              <a:buFont typeface="Arial" panose="020B0604020202020204" pitchFamily="34" charset="0"/>
              <a:buChar char="•"/>
              <a:defRPr lang="en-US" sz="2800" b="1" kern="120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0E8B3B-50CF-4347-8817-6D1E50D93CD5}"/>
              </a:ext>
            </a:extLst>
          </p:cNvPr>
          <p:cNvCxnSpPr>
            <a:cxnSpLocks/>
          </p:cNvCxnSpPr>
          <p:nvPr userDrawn="1"/>
        </p:nvCxnSpPr>
        <p:spPr>
          <a:xfrm>
            <a:off x="280305" y="1217454"/>
            <a:ext cx="8037779" cy="0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17CB72D-3D62-4A7A-B681-D68D1EBD8D20}"/>
              </a:ext>
            </a:extLst>
          </p:cNvPr>
          <p:cNvSpPr/>
          <p:nvPr userDrawn="1"/>
        </p:nvSpPr>
        <p:spPr>
          <a:xfrm>
            <a:off x="1524" y="6749731"/>
            <a:ext cx="12188952" cy="108269"/>
          </a:xfrm>
          <a:prstGeom prst="rect">
            <a:avLst/>
          </a:prstGeom>
          <a:gradFill flip="none" rotWithShape="1">
            <a:gsLst>
              <a:gs pos="100000">
                <a:srgbClr val="0A5D2C"/>
              </a:gs>
              <a:gs pos="50000">
                <a:srgbClr val="6ABF4B"/>
              </a:gs>
              <a:gs pos="0">
                <a:srgbClr val="0A5D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9032B-E926-481E-A090-CE76D3B0069A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6194" y="-162070"/>
            <a:ext cx="0" cy="6969206"/>
          </a:xfrm>
          <a:prstGeom prst="line">
            <a:avLst/>
          </a:prstGeom>
          <a:ln w="38100">
            <a:gradFill flip="none" rotWithShape="1">
              <a:gsLst>
                <a:gs pos="47000">
                  <a:srgbClr val="6ABF4B"/>
                </a:gs>
                <a:gs pos="0">
                  <a:srgbClr val="6ABF4B"/>
                </a:gs>
                <a:gs pos="97000">
                  <a:srgbClr val="6ABF4B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4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095C4B9-E56C-4A49-8A72-8DD17CF6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Dark THEME Version</a:t>
            </a:r>
          </a:p>
        </p:txBody>
      </p:sp>
    </p:spTree>
    <p:extLst>
      <p:ext uri="{BB962C8B-B14F-4D97-AF65-F5344CB8AC3E}">
        <p14:creationId xmlns:p14="http://schemas.microsoft.com/office/powerpoint/2010/main" val="13961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70" r:id="rId3"/>
    <p:sldLayoutId id="2147483700" r:id="rId4"/>
    <p:sldLayoutId id="2147483663" r:id="rId5"/>
    <p:sldLayoutId id="2147483671" r:id="rId6"/>
    <p:sldLayoutId id="2147483675" r:id="rId7"/>
    <p:sldLayoutId id="2147483672" r:id="rId8"/>
    <p:sldLayoutId id="2147483673" r:id="rId9"/>
    <p:sldLayoutId id="2147483664" r:id="rId10"/>
    <p:sldLayoutId id="2147483669" r:id="rId11"/>
    <p:sldLayoutId id="2147483667" r:id="rId12"/>
    <p:sldLayoutId id="2147483677" r:id="rId13"/>
    <p:sldLayoutId id="2147483674" r:id="rId14"/>
    <p:sldLayoutId id="2147483666" r:id="rId15"/>
    <p:sldLayoutId id="2147483699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800" b="0" kern="1200" cap="all" baseline="0" dirty="0">
          <a:solidFill>
            <a:schemeClr val="tx1"/>
          </a:solidFill>
          <a:latin typeface="ChunkFive Roman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9994A-05ED-427B-A894-531E7EE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Light Version</a:t>
            </a:r>
          </a:p>
        </p:txBody>
      </p:sp>
    </p:spTree>
    <p:extLst>
      <p:ext uri="{BB962C8B-B14F-4D97-AF65-F5344CB8AC3E}">
        <p14:creationId xmlns:p14="http://schemas.microsoft.com/office/powerpoint/2010/main" val="25302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01" r:id="rId3"/>
    <p:sldLayoutId id="2147483681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6" r:id="rId12"/>
    <p:sldLayoutId id="2147483697" r:id="rId13"/>
    <p:sldLayoutId id="2147483694" r:id="rId14"/>
    <p:sldLayoutId id="2147483695" r:id="rId15"/>
    <p:sldLayoutId id="2147483698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800" b="0" kern="1200" cap="all" baseline="0" dirty="0">
          <a:solidFill>
            <a:schemeClr val="tx1"/>
          </a:solidFill>
          <a:latin typeface="ChunkFive Roman" panose="00000500000000000000" pitchFamily="50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28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F9623-84D8-405D-9921-6D5154D23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2897996"/>
            <a:ext cx="9248140" cy="2893204"/>
          </a:xfrm>
        </p:spPr>
        <p:txBody>
          <a:bodyPr/>
          <a:lstStyle/>
          <a:p>
            <a:r>
              <a:rPr lang="en-US" sz="4800" cap="none" dirty="0"/>
              <a:t>Institutional Self-Evaluation Report 2022</a:t>
            </a:r>
          </a:p>
          <a:p>
            <a:r>
              <a:rPr lang="en-US" sz="2000" cap="none" dirty="0"/>
              <a:t>SJECCD Board Presentation, October 25,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1E520-98FD-4ADD-8A3F-27F05A0AA7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6000" cap="none" dirty="0"/>
              <a:t>Evergreen Valley College</a:t>
            </a:r>
          </a:p>
        </p:txBody>
      </p:sp>
    </p:spTree>
    <p:extLst>
      <p:ext uri="{BB962C8B-B14F-4D97-AF65-F5344CB8AC3E}">
        <p14:creationId xmlns:p14="http://schemas.microsoft.com/office/powerpoint/2010/main" val="13490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C790A-2DBC-4776-39AC-993A5455A2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Accreditation Activities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CB9C91-FAE8-0BDB-7BC7-5BBF9A976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098736"/>
              </p:ext>
            </p:extLst>
          </p:nvPr>
        </p:nvGraphicFramePr>
        <p:xfrm>
          <a:off x="2348756" y="5428605"/>
          <a:ext cx="8756060" cy="111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4BCA0E7-C141-C7A9-22FF-F3C730C7F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395591"/>
              </p:ext>
            </p:extLst>
          </p:nvPr>
        </p:nvGraphicFramePr>
        <p:xfrm>
          <a:off x="2355636" y="1732315"/>
          <a:ext cx="8749180" cy="151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D3871FE-6CFF-2825-37FB-55E003F62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76773"/>
              </p:ext>
            </p:extLst>
          </p:nvPr>
        </p:nvGraphicFramePr>
        <p:xfrm>
          <a:off x="2348756" y="3238053"/>
          <a:ext cx="8756060" cy="213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568F1A54-188F-7B86-1909-1828E13CE7E5}"/>
              </a:ext>
            </a:extLst>
          </p:cNvPr>
          <p:cNvGrpSpPr/>
          <p:nvPr/>
        </p:nvGrpSpPr>
        <p:grpSpPr>
          <a:xfrm>
            <a:off x="833264" y="1323924"/>
            <a:ext cx="1515492" cy="1515492"/>
            <a:chOff x="1087184" y="1745345"/>
            <a:chExt cx="1515492" cy="1515492"/>
          </a:xfrm>
        </p:grpSpPr>
        <p:pic>
          <p:nvPicPr>
            <p:cNvPr id="8" name="Graphic 7" descr="Flip calendar with solid fill">
              <a:extLst>
                <a:ext uri="{FF2B5EF4-FFF2-40B4-BE49-F238E27FC236}">
                  <a16:creationId xmlns:a16="http://schemas.microsoft.com/office/drawing/2014/main" id="{E26896D8-03AF-422D-C82A-26CEF574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87184" y="1745345"/>
              <a:ext cx="1515492" cy="1515492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80625BA7-54A0-98F4-6C85-66B457B800C6}"/>
                </a:ext>
              </a:extLst>
            </p:cNvPr>
            <p:cNvSpPr txBox="1">
              <a:spLocks/>
            </p:cNvSpPr>
            <p:nvPr/>
          </p:nvSpPr>
          <p:spPr>
            <a:xfrm>
              <a:off x="1419385" y="2501449"/>
              <a:ext cx="857970" cy="4100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FC271-6A44-91F1-5C1B-6C1BF71F3459}"/>
              </a:ext>
            </a:extLst>
          </p:cNvPr>
          <p:cNvGrpSpPr/>
          <p:nvPr/>
        </p:nvGrpSpPr>
        <p:grpSpPr>
          <a:xfrm>
            <a:off x="833264" y="2888698"/>
            <a:ext cx="1515492" cy="1515492"/>
            <a:chOff x="1087184" y="3182259"/>
            <a:chExt cx="1515492" cy="1515492"/>
          </a:xfrm>
          <a:solidFill>
            <a:schemeClr val="accent4"/>
          </a:solidFill>
        </p:grpSpPr>
        <p:pic>
          <p:nvPicPr>
            <p:cNvPr id="10" name="Graphic 9" descr="Flip calendar with solid fill">
              <a:extLst>
                <a:ext uri="{FF2B5EF4-FFF2-40B4-BE49-F238E27FC236}">
                  <a16:creationId xmlns:a16="http://schemas.microsoft.com/office/drawing/2014/main" id="{37E5A7B4-9A3C-7CCC-A1F9-79FED3CAD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87184" y="3182259"/>
              <a:ext cx="1515492" cy="1515492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FCE0162-29A6-DCCF-8786-15182A89DB13}"/>
                </a:ext>
              </a:extLst>
            </p:cNvPr>
            <p:cNvSpPr txBox="1">
              <a:spLocks/>
            </p:cNvSpPr>
            <p:nvPr/>
          </p:nvSpPr>
          <p:spPr>
            <a:xfrm>
              <a:off x="1419385" y="3938363"/>
              <a:ext cx="857970" cy="41003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2022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11906-1C66-6D8E-C436-96EA1ABB79B4}"/>
              </a:ext>
            </a:extLst>
          </p:cNvPr>
          <p:cNvGrpSpPr/>
          <p:nvPr/>
        </p:nvGrpSpPr>
        <p:grpSpPr>
          <a:xfrm>
            <a:off x="836704" y="5080137"/>
            <a:ext cx="1515492" cy="1515492"/>
            <a:chOff x="1087184" y="4968528"/>
            <a:chExt cx="1515492" cy="1515492"/>
          </a:xfrm>
        </p:grpSpPr>
        <p:pic>
          <p:nvPicPr>
            <p:cNvPr id="12" name="Graphic 11" descr="Flip calendar with solid fill">
              <a:extLst>
                <a:ext uri="{FF2B5EF4-FFF2-40B4-BE49-F238E27FC236}">
                  <a16:creationId xmlns:a16="http://schemas.microsoft.com/office/drawing/2014/main" id="{083C6766-2C12-5869-3BBE-85B136AA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87184" y="4968528"/>
              <a:ext cx="1515492" cy="1515492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2FE5115D-24FD-F418-D7D5-5E60A291E66C}"/>
                </a:ext>
              </a:extLst>
            </p:cNvPr>
            <p:cNvSpPr txBox="1">
              <a:spLocks/>
            </p:cNvSpPr>
            <p:nvPr/>
          </p:nvSpPr>
          <p:spPr>
            <a:xfrm>
              <a:off x="1419385" y="5724632"/>
              <a:ext cx="857970" cy="4100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21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8DFB4B-F70F-02C7-57AD-D5B7596D78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Fall 2022 Timeline</a:t>
            </a: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934D3B97-2D2C-F155-1BF7-604A77519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587165"/>
              </p:ext>
            </p:extLst>
          </p:nvPr>
        </p:nvGraphicFramePr>
        <p:xfrm>
          <a:off x="523875" y="1828801"/>
          <a:ext cx="11144250" cy="384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19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46E5E-6926-D44D-BC5E-DE9627DBB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2558301"/>
            <a:ext cx="9248140" cy="1741397"/>
          </a:xfrm>
        </p:spPr>
        <p:txBody>
          <a:bodyPr/>
          <a:lstStyle/>
          <a:p>
            <a:r>
              <a:rPr lang="en-US" cap="none" dirty="0"/>
              <a:t>A-F Of The ISER</a:t>
            </a:r>
          </a:p>
        </p:txBody>
      </p:sp>
    </p:spTree>
    <p:extLst>
      <p:ext uri="{BB962C8B-B14F-4D97-AF65-F5344CB8AC3E}">
        <p14:creationId xmlns:p14="http://schemas.microsoft.com/office/powerpoint/2010/main" val="289447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4E80C-1B1B-44C2-B4E0-6F2E64048A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A-F of the ISER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E108C5-C36F-2B83-7B4A-92C45E24F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73318"/>
              </p:ext>
            </p:extLst>
          </p:nvPr>
        </p:nvGraphicFramePr>
        <p:xfrm>
          <a:off x="1225644" y="1488052"/>
          <a:ext cx="9740712" cy="4970826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4633003">
                  <a:extLst>
                    <a:ext uri="{9D8B030D-6E8A-4147-A177-3AD203B41FA5}">
                      <a16:colId xmlns:a16="http://schemas.microsoft.com/office/drawing/2014/main" val="944620212"/>
                    </a:ext>
                  </a:extLst>
                </a:gridCol>
                <a:gridCol w="5107709">
                  <a:extLst>
                    <a:ext uri="{9D8B030D-6E8A-4147-A177-3AD203B41FA5}">
                      <a16:colId xmlns:a16="http://schemas.microsoft.com/office/drawing/2014/main" val="350154515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Section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dirty="0">
                          <a:effectLst/>
                        </a:rPr>
                        <a:t>What It Covers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3940573300"/>
                  </a:ext>
                </a:extLst>
              </a:tr>
              <a:tr h="9745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</a:rPr>
                        <a:t>A. </a:t>
                      </a:r>
                      <a:r>
                        <a:rPr lang="en-US" sz="2000" dirty="0">
                          <a:effectLst/>
                        </a:rPr>
                        <a:t>Introduction 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History and demographics  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Functional Map 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2953137840"/>
                  </a:ext>
                </a:extLst>
              </a:tr>
              <a:tr h="5061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</a:rPr>
                        <a:t>B.</a:t>
                      </a:r>
                      <a:r>
                        <a:rPr lang="en-US" sz="2000" dirty="0">
                          <a:effectLst/>
                        </a:rPr>
                        <a:t> Student Data 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>
                          <a:effectLst/>
                        </a:rPr>
                        <a:t>Institutional Data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3350051253"/>
                  </a:ext>
                </a:extLst>
              </a:tr>
              <a:tr h="5061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</a:rPr>
                        <a:t>C. </a:t>
                      </a:r>
                      <a:r>
                        <a:rPr lang="en-US" sz="2000" dirty="0">
                          <a:effectLst/>
                        </a:rPr>
                        <a:t>Organization of ISER 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>
                          <a:effectLst/>
                        </a:rPr>
                        <a:t>Brief description of the process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3057816754"/>
                  </a:ext>
                </a:extLst>
              </a:tr>
              <a:tr h="974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</a:rPr>
                        <a:t>D. </a:t>
                      </a:r>
                      <a:r>
                        <a:rPr lang="en-US" sz="2000">
                          <a:effectLst/>
                        </a:rPr>
                        <a:t>Organizational Information Institutional Effectiveness Functional Chart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>
                          <a:effectLst/>
                        </a:rPr>
                        <a:t>Organization Charts 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>
                          <a:effectLst/>
                        </a:rPr>
                        <a:t>Delineations of Functions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3071391067"/>
                  </a:ext>
                </a:extLst>
              </a:tr>
              <a:tr h="8506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</a:rPr>
                        <a:t>E. </a:t>
                      </a:r>
                      <a:r>
                        <a:rPr lang="en-US" sz="2000">
                          <a:effectLst/>
                        </a:rPr>
                        <a:t>Certification of Compliance Eligibility Requirements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>
                          <a:effectLst/>
                        </a:rPr>
                        <a:t>Evidence of meeting Eligibility Requirements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154329572"/>
                  </a:ext>
                </a:extLst>
              </a:tr>
              <a:tr h="5169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</a:rPr>
                        <a:t>F. </a:t>
                      </a:r>
                      <a:r>
                        <a:rPr lang="en-US" sz="2000">
                          <a:effectLst/>
                        </a:rPr>
                        <a:t>Certification of Commission Policies  </a:t>
                      </a: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effectLst/>
                        </a:rPr>
                        <a:t>Evidence of meeting Commission Policies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048" marR="76048" marT="38024" marB="38024"/>
                </a:tc>
                <a:extLst>
                  <a:ext uri="{0D108BD9-81ED-4DB2-BD59-A6C34878D82A}">
                    <a16:rowId xmlns:a16="http://schemas.microsoft.com/office/drawing/2014/main" val="1574311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0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4CC7-E433-CA43-02D3-5965E2DFB0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2558301"/>
            <a:ext cx="9248140" cy="1741397"/>
          </a:xfrm>
        </p:spPr>
        <p:txBody>
          <a:bodyPr/>
          <a:lstStyle/>
          <a:p>
            <a:r>
              <a:rPr lang="en-US" cap="none" dirty="0"/>
              <a:t>Overview Of ACCJC Standards</a:t>
            </a:r>
          </a:p>
        </p:txBody>
      </p:sp>
    </p:spTree>
    <p:extLst>
      <p:ext uri="{BB962C8B-B14F-4D97-AF65-F5344CB8AC3E}">
        <p14:creationId xmlns:p14="http://schemas.microsoft.com/office/powerpoint/2010/main" val="116014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11F3F-08CB-1306-033B-CF2A491942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3" y="583771"/>
            <a:ext cx="11495763" cy="646331"/>
          </a:xfrm>
        </p:spPr>
        <p:txBody>
          <a:bodyPr/>
          <a:lstStyle/>
          <a:p>
            <a:r>
              <a:rPr lang="en-US" sz="2300" dirty="0"/>
              <a:t>Standard i: Mission, Academic Quality and Institutional effectiveness, and Integrity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1A083-393F-B288-4304-504844E646C2}"/>
              </a:ext>
            </a:extLst>
          </p:cNvPr>
          <p:cNvSpPr txBox="1"/>
          <p:nvPr/>
        </p:nvSpPr>
        <p:spPr>
          <a:xfrm>
            <a:off x="496165" y="1472914"/>
            <a:ext cx="5399809" cy="50292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Points of Pride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Completion of EMP, which includes an update to the Mission, Vision, and Values statements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Mission statement highlights the institutional priorities of excellent comprehensive educational programs, student support services, attention to diversity, equity, social justice, and making a positive difference in people’s lives.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Academic quality and institutional effectiveness to incorporate sustained collegial dialog about student learning for all instructional programs and support services.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High priority on integrity and accuracy in decision-making and communication, quality education, student achievement, and student learning in its planning, budgeting, and fiscal processes.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6F3F6-4A1E-7849-4CDF-C0D203AD5624}"/>
              </a:ext>
            </a:extLst>
          </p:cNvPr>
          <p:cNvSpPr txBox="1"/>
          <p:nvPr/>
        </p:nvSpPr>
        <p:spPr>
          <a:xfrm>
            <a:off x="6296025" y="1472915"/>
            <a:ext cx="5399809" cy="2862322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Progress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of disaggregated data to ensure that equity in student outcomes is integrated into all of the practices in support of the College Mission, Vision and Values.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Improvement in reporting of learning outcomes using disaggregated data.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Improvement in the clarity and integrity of EVC’s website to enable stakeholders to find the most accurate information</a:t>
            </a:r>
            <a:r>
              <a:rPr lang="en-US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7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AB4EA-61D9-6E48-F388-A5BC1678EE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3" y="583771"/>
            <a:ext cx="11634309" cy="492125"/>
          </a:xfrm>
        </p:spPr>
        <p:txBody>
          <a:bodyPr/>
          <a:lstStyle/>
          <a:p>
            <a:r>
              <a:rPr lang="en-US" sz="2300" dirty="0"/>
              <a:t>Standard II: Student Learning Programs and Support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423FE-B907-D243-C8D0-8554D20B3436}"/>
              </a:ext>
            </a:extLst>
          </p:cNvPr>
          <p:cNvSpPr txBox="1"/>
          <p:nvPr/>
        </p:nvSpPr>
        <p:spPr>
          <a:xfrm>
            <a:off x="581889" y="1519958"/>
            <a:ext cx="5171209" cy="4801314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Points of Pride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Academic and career education programs actualize the mission and values of the College.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Learning outcomes demonstrate appropriate learning of educational theory and praxis.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Library and Learning Resource Center provide accessible resources and support services in a variety of methods and modalities.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High-quality student support services support the mission and listen to student concerns and needs.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Completion of a Basic Needs Plan and Student Equity Achievement Plan to assess student needs.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Outreach to African-American (Disproportionately Impacted) students through focus groups to assess student needs.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F70B2-3EB1-4201-CC6F-A31CE2C47505}"/>
              </a:ext>
            </a:extLst>
          </p:cNvPr>
          <p:cNvSpPr txBox="1"/>
          <p:nvPr/>
        </p:nvSpPr>
        <p:spPr>
          <a:xfrm>
            <a:off x="6096000" y="1519959"/>
            <a:ext cx="5514111" cy="29700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In Progress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Improvement in learning outcome assessment data collection.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Improvement in connections between learning outcomes, program review, and resource allocation.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Update of online orientation modules in multiple languages.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Use of Basic Needs Plan and Student Equity Achievement Plan data to address gaps.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Focus on increasing non-credit courses.</a:t>
            </a:r>
          </a:p>
        </p:txBody>
      </p:sp>
    </p:spTree>
    <p:extLst>
      <p:ext uri="{BB962C8B-B14F-4D97-AF65-F5344CB8AC3E}">
        <p14:creationId xmlns:p14="http://schemas.microsoft.com/office/powerpoint/2010/main" val="262329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712DF-BBDF-29E6-B4B5-FB62BAB37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Standard III: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38618-9FE4-083F-D582-1D14204B40B6}"/>
              </a:ext>
            </a:extLst>
          </p:cNvPr>
          <p:cNvSpPr txBox="1"/>
          <p:nvPr/>
        </p:nvSpPr>
        <p:spPr>
          <a:xfrm>
            <a:off x="581891" y="1453284"/>
            <a:ext cx="5342660" cy="5209118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1750" dirty="0">
                <a:solidFill>
                  <a:schemeClr val="bg1"/>
                </a:solidFill>
              </a:rPr>
              <a:t>Points of Pride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50" dirty="0">
                <a:solidFill>
                  <a:schemeClr val="bg1"/>
                </a:solidFill>
              </a:rPr>
              <a:t>Update of the Faculty Hiring Prioritization Process and Classified Hiring Prioritization Process.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50" dirty="0">
                <a:solidFill>
                  <a:schemeClr val="bg1"/>
                </a:solidFill>
              </a:rPr>
              <a:t>Inclusive training for all employees as a means to create a welcoming and supportive environment, including sexual harassment training.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50" dirty="0">
                <a:solidFill>
                  <a:schemeClr val="bg1"/>
                </a:solidFill>
              </a:rPr>
              <a:t>Alignment of physical planning with the Mission, program review, and other quantifiable methods to gather perspectives from the entire campus community.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50" dirty="0">
                <a:solidFill>
                  <a:schemeClr val="bg1"/>
                </a:solidFill>
              </a:rPr>
              <a:t>Campus beautification and upgrades plan as a means to welcome the community to EVC.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50" dirty="0">
                <a:solidFill>
                  <a:schemeClr val="bg1"/>
                </a:solidFill>
              </a:rPr>
              <a:t>Regular and consistent training of employees on new technology, including upgrading Self-Service training.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750" dirty="0">
                <a:solidFill>
                  <a:schemeClr val="bg1"/>
                </a:solidFill>
              </a:rPr>
              <a:t>Fiscal responsibility and planned spending while being a Community Supported district.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4E5C5-3784-33CD-9BB2-083134773929}"/>
              </a:ext>
            </a:extLst>
          </p:cNvPr>
          <p:cNvSpPr txBox="1"/>
          <p:nvPr/>
        </p:nvSpPr>
        <p:spPr>
          <a:xfrm>
            <a:off x="6267451" y="1453284"/>
            <a:ext cx="5342661" cy="3323987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1750" dirty="0">
                <a:solidFill>
                  <a:schemeClr val="bg1"/>
                </a:solidFill>
              </a:rPr>
              <a:t>In Progress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</a:rPr>
              <a:t>Using the Caring Campus Initiative (QFE) to enhance hiring practices, professional development, and all other areas of human resources.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</a:rPr>
              <a:t>Revision of the Facilities Master Plan in light of Covid-19 and other strategic planning.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</a:rPr>
              <a:t>Revision and update of technology training to be more efficient.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</a:rPr>
              <a:t>Improvement of revenue resource allocation model to be better aligned with EVC and SJECCD strategic goals.</a:t>
            </a:r>
          </a:p>
        </p:txBody>
      </p:sp>
    </p:spTree>
    <p:extLst>
      <p:ext uri="{BB962C8B-B14F-4D97-AF65-F5344CB8AC3E}">
        <p14:creationId xmlns:p14="http://schemas.microsoft.com/office/powerpoint/2010/main" val="166765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67ACEF-DCEF-77DA-BDDA-A9BC38190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4" y="583771"/>
            <a:ext cx="11560418" cy="492125"/>
          </a:xfrm>
        </p:spPr>
        <p:txBody>
          <a:bodyPr/>
          <a:lstStyle/>
          <a:p>
            <a:r>
              <a:rPr lang="en-US" dirty="0"/>
              <a:t>Standard IV: Leadership and Governance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4BEBD-D339-3302-032D-09CD85A2161D}"/>
              </a:ext>
            </a:extLst>
          </p:cNvPr>
          <p:cNvSpPr txBox="1"/>
          <p:nvPr/>
        </p:nvSpPr>
        <p:spPr>
          <a:xfrm>
            <a:off x="572365" y="1582339"/>
            <a:ext cx="5190259" cy="393192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Points of Pride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Strong participatory governance structure that values input from all areas of the campus community.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Strong leadership and communicative skills from the President.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Strong community engagement and partnerships.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Modeling diversity and equity in executive team in terms of gender, ethnicity and culture.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Strong engagement between the Chancellor, the Board and the EVC President.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8AF9A-E5E6-49E3-AA1E-10716DFFB1E4}"/>
              </a:ext>
            </a:extLst>
          </p:cNvPr>
          <p:cNvSpPr txBox="1"/>
          <p:nvPr/>
        </p:nvSpPr>
        <p:spPr>
          <a:xfrm>
            <a:off x="6181725" y="1582340"/>
            <a:ext cx="5437909" cy="341632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Progress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Improvement of student voice opportunities in participatory governance.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Improvement of communication across the campus community.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Development of initiatives with East San José and dual enrollment.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Expansion of K-12 partnerships.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in community engagement and better utilization of marketing platforms.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Improvement of Delineation of Functions to resolve gaps and overlaps.</a:t>
            </a:r>
          </a:p>
        </p:txBody>
      </p:sp>
    </p:spTree>
    <p:extLst>
      <p:ext uri="{BB962C8B-B14F-4D97-AF65-F5344CB8AC3E}">
        <p14:creationId xmlns:p14="http://schemas.microsoft.com/office/powerpoint/2010/main" val="346832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61F1B-DCB6-361D-9733-2423E97E7B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2558301"/>
            <a:ext cx="9248140" cy="1741397"/>
          </a:xfrm>
        </p:spPr>
        <p:txBody>
          <a:bodyPr/>
          <a:lstStyle/>
          <a:p>
            <a:r>
              <a:rPr lang="en-US" cap="none" dirty="0"/>
              <a:t>Quality Focus Essay</a:t>
            </a:r>
          </a:p>
        </p:txBody>
      </p:sp>
    </p:spTree>
    <p:extLst>
      <p:ext uri="{BB962C8B-B14F-4D97-AF65-F5344CB8AC3E}">
        <p14:creationId xmlns:p14="http://schemas.microsoft.com/office/powerpoint/2010/main" val="21500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C0C6C-646F-C142-297A-30B5BD84E9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9FCF-A62C-AAD8-CB14-F1D6FC6B12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64549" y="1660532"/>
            <a:ext cx="9862901" cy="44816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Accreditation Committee and Campus Involvement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Accreditation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Timeline for Approval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A-F of the ISER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Overview of the ACCJC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Quality Focus Essay (QFE)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954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CA0F0-F43D-43BB-777E-9276E12F58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EVC QFE: Creating a Caring Campus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DDB787-E217-424C-4134-F51B69338C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85" y="1493314"/>
            <a:ext cx="10367829" cy="45582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EVC has a higher proportion of degree/transfer students (64.8%) compared to other Silicon Valley colleges (52.2%)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/>
              <a:t>2019-2020 graduation rates for first-time, full-time degree/certificate-seeking students: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Only 30% of EVC graduates earn an award within three years, compared to the 46% percent average across the six other Silicon Valley community colleges.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EVC students earn an average of 75 units upon degree completion and take an average of nine semesters to complete.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Disaggregated data by race/ethnicity illuminated a pattern of equity gaps in student outcomes, particularly for Black/African American, Latinx, Asian, Hawaiian/Pacific Islander, and Native American students, with the widest gap showing 23.68 more units earned and nearly three more semesters enrolled than that of White students to degree completion. </a:t>
            </a:r>
          </a:p>
        </p:txBody>
      </p:sp>
    </p:spTree>
    <p:extLst>
      <p:ext uri="{BB962C8B-B14F-4D97-AF65-F5344CB8AC3E}">
        <p14:creationId xmlns:p14="http://schemas.microsoft.com/office/powerpoint/2010/main" val="189495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AAA7D-97C9-CA5B-506A-012FF3F7B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4" y="583771"/>
            <a:ext cx="11606600" cy="492125"/>
          </a:xfrm>
        </p:spPr>
        <p:txBody>
          <a:bodyPr/>
          <a:lstStyle/>
          <a:p>
            <a:r>
              <a:rPr lang="en-US" dirty="0"/>
              <a:t>EVC QFE: Creating a Caring Campus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88856-CD18-87D6-1D6A-D07A29C7E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202" y="1715951"/>
            <a:ext cx="10591137" cy="35711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Completed 2021 IEPI Project around anti-racist practices and decolonizing the curriculum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Caring Campus Initiative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dirty="0"/>
              <a:t>Humanizing the Curriculum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dirty="0"/>
              <a:t>Decolonizing the Curriculum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Institutionalized and made a part of the 2022-2027 Educational Master Plan</a:t>
            </a:r>
          </a:p>
        </p:txBody>
      </p:sp>
    </p:spTree>
    <p:extLst>
      <p:ext uri="{BB962C8B-B14F-4D97-AF65-F5344CB8AC3E}">
        <p14:creationId xmlns:p14="http://schemas.microsoft.com/office/powerpoint/2010/main" val="77607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53235E-DF91-5A06-0035-86D5697B7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EVC QFE: Outcome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6D96F-8D97-4980-20EC-0C09DD18F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2838" y="1620533"/>
            <a:ext cx="10519576" cy="4849935"/>
          </a:xfrm>
        </p:spPr>
        <p:txBody>
          <a:bodyPr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900" b="0" dirty="0"/>
              <a:t>Curriculum and Instruction: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900" dirty="0"/>
              <a:t>Support faculty-focused humanizing and antiracist education projects identified through faculty inquiry groups. (in progress)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900" dirty="0"/>
              <a:t>Research and discuss modifications to curriculum approval process to include explicit responses on course/program development to meet the specific needs of racially minoritized students and equitable outcomes. (in progress)</a:t>
            </a:r>
          </a:p>
          <a:p>
            <a:pPr marL="800100" marR="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1900" dirty="0"/>
              <a:t>Investigate adopting an antiracism/equity Institutional Learning Outcome and syllabi statement. (in progress)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900" b="0" dirty="0"/>
              <a:t>Student Services: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900" dirty="0"/>
              <a:t>Implement Caring Campus behavioral commitments campus wide. (completed)</a:t>
            </a:r>
          </a:p>
          <a:p>
            <a:pPr marL="800100" marR="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1900" dirty="0"/>
              <a:t>Develop and implement campus Student Success Teams to align with Career &amp; Academic Pathways. (in progress)</a:t>
            </a:r>
          </a:p>
        </p:txBody>
      </p:sp>
    </p:spTree>
    <p:extLst>
      <p:ext uri="{BB962C8B-B14F-4D97-AF65-F5344CB8AC3E}">
        <p14:creationId xmlns:p14="http://schemas.microsoft.com/office/powerpoint/2010/main" val="3275372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44F6E5-C610-669B-1B96-801E493A9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EVC QFE: Outcome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B8CE4-08F6-609B-E6CF-73C1F5A5C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142" y="1767840"/>
            <a:ext cx="10955383" cy="2873830"/>
          </a:xfrm>
        </p:spPr>
        <p:txBody>
          <a:bodyPr>
            <a:no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sz="2000" b="0" dirty="0"/>
              <a:t>Research &amp; Communication: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/>
              <a:t>Develop and implement Semester Snapshots by course and discipline on student demographics and success. (completed)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/>
              <a:t>Develop and implement student focus groups on campus climate and understanding racially minoritized students’ experience. (completed)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Use quantitative and qualitative data on campus climate, including student feedback, to inform revision of College’s Educational Master Plan, Strategic Plan and Student Equity Plan. (on-going)</a:t>
            </a:r>
          </a:p>
        </p:txBody>
      </p:sp>
    </p:spTree>
    <p:extLst>
      <p:ext uri="{BB962C8B-B14F-4D97-AF65-F5344CB8AC3E}">
        <p14:creationId xmlns:p14="http://schemas.microsoft.com/office/powerpoint/2010/main" val="240495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40ED9-BB1F-2AFB-B480-1A214032C7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EVC QFE: Outcome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4E3D8-30E5-AB4D-4F74-B9602020B8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23" y="1428206"/>
            <a:ext cx="11068593" cy="5312228"/>
          </a:xfrm>
        </p:spPr>
        <p:txBody>
          <a:bodyPr>
            <a:no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sz="1900" b="0" dirty="0"/>
              <a:t>Policies, Procedures and Practices: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900" dirty="0"/>
              <a:t>Develop framework for evaluating equity impact of college procedures and practices, integrating RP Group’s Six Factors of Student Success. (in progress)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900" dirty="0"/>
              <a:t>Design and implement systematic cataloging and review of college procedures and practices based on framework. (in progress)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900" dirty="0"/>
              <a:t>Create and implement process and timeline for regular review and improvement of college procedures and practices. (in progress)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900" dirty="0"/>
              <a:t>Explore adopting college standard operating procedure to ensure inclusivity in design and access to facilities (all-inclusive restrooms, etc.). (completed)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900" dirty="0"/>
              <a:t>Explore adopting a formal land acknowledgement statement that recognizes and respects Indigenous Peoples as traditional stewards of EVC land. (completed)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5"/>
            </a:pPr>
            <a:r>
              <a:rPr lang="en-US" sz="1900" b="0" dirty="0"/>
              <a:t>Professional Development: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900" dirty="0"/>
              <a:t>Develop and implement new employee orientation focused on Equity, Inclusion &amp; Social Justice. (completed)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900" dirty="0"/>
              <a:t>Convene new faculty inquiry group cohort for Humanizing Curriculum &amp; Instruction. (completed)</a:t>
            </a:r>
          </a:p>
        </p:txBody>
      </p:sp>
    </p:spTree>
    <p:extLst>
      <p:ext uri="{BB962C8B-B14F-4D97-AF65-F5344CB8AC3E}">
        <p14:creationId xmlns:p14="http://schemas.microsoft.com/office/powerpoint/2010/main" val="61720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D5396-6749-5639-89EF-194C70558A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2558301"/>
            <a:ext cx="9248140" cy="1741397"/>
          </a:xfrm>
        </p:spPr>
        <p:txBody>
          <a:bodyPr/>
          <a:lstStyle/>
          <a:p>
            <a:r>
              <a:rPr lang="en-US" cap="none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4904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BAD70-8D5E-8FC6-30B5-FBE362231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After the ISER is submitted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0820AA-E1B0-3484-570F-7E531B9D6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00731"/>
              </p:ext>
            </p:extLst>
          </p:nvPr>
        </p:nvGraphicFramePr>
        <p:xfrm>
          <a:off x="935182" y="1595581"/>
          <a:ext cx="10321636" cy="366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774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DFEB30-7E6B-16E9-18BE-75C90295F86B}"/>
              </a:ext>
            </a:extLst>
          </p:cNvPr>
          <p:cNvSpPr txBox="1"/>
          <p:nvPr/>
        </p:nvSpPr>
        <p:spPr>
          <a:xfrm>
            <a:off x="6953250" y="689788"/>
            <a:ext cx="51434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Academic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Classified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Student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Institutional Effectiveness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College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Admin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Student Learning </a:t>
            </a:r>
            <a:r>
              <a:rPr lang="en-US" sz="2500">
                <a:solidFill>
                  <a:schemeClr val="bg1"/>
                </a:solidFill>
              </a:rPr>
              <a:t>Outcomes Assessment </a:t>
            </a:r>
            <a:r>
              <a:rPr lang="en-US" sz="2500" dirty="0">
                <a:solidFill>
                  <a:schemeClr val="bg1"/>
                </a:solidFill>
              </a:rPr>
              <a:t>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Budget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Distance Education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Everyone who gave us feedback, comments, narrative, and evidence!</a:t>
            </a:r>
          </a:p>
        </p:txBody>
      </p:sp>
    </p:spTree>
    <p:extLst>
      <p:ext uri="{BB962C8B-B14F-4D97-AF65-F5344CB8AC3E}">
        <p14:creationId xmlns:p14="http://schemas.microsoft.com/office/powerpoint/2010/main" val="237690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78183-FF33-30F6-A428-8F0EEA05C7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1524000"/>
            <a:ext cx="9248140" cy="3545139"/>
          </a:xfrm>
        </p:spPr>
        <p:txBody>
          <a:bodyPr/>
          <a:lstStyle/>
          <a:p>
            <a:r>
              <a:rPr lang="en-US" cap="none" dirty="0"/>
              <a:t>Accreditation Committees and Campus Involvement</a:t>
            </a:r>
          </a:p>
        </p:txBody>
      </p:sp>
    </p:spTree>
    <p:extLst>
      <p:ext uri="{BB962C8B-B14F-4D97-AF65-F5344CB8AC3E}">
        <p14:creationId xmlns:p14="http://schemas.microsoft.com/office/powerpoint/2010/main" val="426850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2330D6-1780-35D1-10E8-774E050122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Institutional Effectiveness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E912E-A633-CFE6-7443-B390BD38F93D}"/>
              </a:ext>
            </a:extLst>
          </p:cNvPr>
          <p:cNvSpPr txBox="1"/>
          <p:nvPr/>
        </p:nvSpPr>
        <p:spPr>
          <a:xfrm>
            <a:off x="393171" y="1461366"/>
            <a:ext cx="5316636" cy="4524315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2021-2022 Committee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Faculty:  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Business Workforce: Robert Brown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Math and Science: Henry Estrada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LA: Sara Jacome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Nursing: Garry Johnson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SSHAPE: Guy Ras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Library: Judith Girardi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Student Success: Will Sapigao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Classified:  Vicki Brewster, Dr. Hazel De Ausen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Students:  AS President, Fernanda Torres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Admin: Dr. Antoinette Herrera, Colleen Calderon, Song Ho-Tran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Ex Officio (non-voting):  Dr. Matais Pouncil,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Howard Wills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Chair:  Dr. Fahmida Fakhruddin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E9864-BDA3-D7F6-7A45-251EE3771859}"/>
              </a:ext>
            </a:extLst>
          </p:cNvPr>
          <p:cNvSpPr txBox="1"/>
          <p:nvPr/>
        </p:nvSpPr>
        <p:spPr>
          <a:xfrm>
            <a:off x="6482194" y="1461367"/>
            <a:ext cx="5357381" cy="4524315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2022-2023 Committee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Faculty:  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Business Workforce: Robert Brown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Math and Science: Henry Estrada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LA: Sara Jacome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Nursing: Vacant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SSHAPE: Guy Ras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Library: Judith Girardi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</a:rPr>
              <a:t>Student Success: Will Sapigao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Classified:  Vicki Brewster, Dr. Hazel De Ausen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Students:  AS President, </a:t>
            </a:r>
            <a:r>
              <a:rPr lang="en-US" altLang="en-US" dirty="0" err="1">
                <a:solidFill>
                  <a:schemeClr val="bg1"/>
                </a:solidFill>
              </a:rPr>
              <a:t>Jermima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Olufade</a:t>
            </a:r>
            <a:endParaRPr lang="en-US" altLang="en-US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Admin: Dr. Antoinette Herrera, Colleen Calderon, Song Ho-Tran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Ex Officio (non-voting):  Dr. Matais Pouncil,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Howard Wills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dirty="0">
                <a:solidFill>
                  <a:schemeClr val="bg1"/>
                </a:solidFill>
              </a:rPr>
              <a:t>Chair:  Dr. Fahmida Fakhruddin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FA54B-90DE-FFC2-07E6-D161429E4E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3" y="583771"/>
            <a:ext cx="11735909" cy="492125"/>
          </a:xfrm>
        </p:spPr>
        <p:txBody>
          <a:bodyPr/>
          <a:lstStyle/>
          <a:p>
            <a:r>
              <a:rPr lang="en-US" sz="2800" dirty="0"/>
              <a:t>Section Leads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693F61-3E15-6104-9A2A-CC972BD8D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487487"/>
              </p:ext>
            </p:extLst>
          </p:nvPr>
        </p:nvGraphicFramePr>
        <p:xfrm>
          <a:off x="840509" y="1367632"/>
          <a:ext cx="10510982" cy="510824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54618">
                  <a:extLst>
                    <a:ext uri="{9D8B030D-6E8A-4147-A177-3AD203B41FA5}">
                      <a16:colId xmlns:a16="http://schemas.microsoft.com/office/drawing/2014/main" val="1429458337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673309484"/>
                    </a:ext>
                  </a:extLst>
                </a:gridCol>
              </a:tblGrid>
              <a:tr h="285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College Lead Writer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708525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A: Introduction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Hazel De </a:t>
                      </a:r>
                      <a:r>
                        <a:rPr lang="en-US" sz="1600" dirty="0" err="1"/>
                        <a:t>Ausen</a:t>
                      </a:r>
                      <a:endParaRPr lang="en-US" sz="1600" dirty="0"/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Sam Morgan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868577"/>
                  </a:ext>
                </a:extLst>
              </a:tr>
              <a:tr h="885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B: Presentation of Student Achievement Data &amp; Institution Set Standards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Hazel De </a:t>
                      </a:r>
                      <a:r>
                        <a:rPr lang="en-US" sz="1600" dirty="0" err="1"/>
                        <a:t>Ausen</a:t>
                      </a:r>
                      <a:endParaRPr lang="en-US" sz="1600" dirty="0"/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Amber Machamer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Matais Pouncil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Lynette Apen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685963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C: Organization of Self Evaluation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Lynette Apen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Matais Pouncil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764325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D: Organizational Information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Penny Garibay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Rita De La Cerda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620326"/>
                  </a:ext>
                </a:extLst>
              </a:tr>
              <a:tr h="585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E: Compliance with Eligibility Requirements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Hazel De </a:t>
                      </a:r>
                      <a:r>
                        <a:rPr lang="en-US" sz="1600" dirty="0" err="1"/>
                        <a:t>Ausen</a:t>
                      </a:r>
                      <a:endParaRPr lang="en-US" sz="1600" dirty="0"/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Sam Morgan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197135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F: Compliance with Federal Regs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Hazel De </a:t>
                      </a:r>
                      <a:r>
                        <a:rPr lang="en-US" sz="1600" dirty="0" err="1"/>
                        <a:t>Ausen</a:t>
                      </a:r>
                      <a:endParaRPr lang="en-US" sz="1600" dirty="0"/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Sam Morgan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086723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G: Institutional Analysis of Standards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See next slide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272407"/>
                  </a:ext>
                </a:extLst>
              </a:tr>
              <a:tr h="885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H: Quality Focus Essay (QFE)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Matais Pouncil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Lynette Apen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Dr. </a:t>
                      </a:r>
                      <a:r>
                        <a:rPr lang="en-US" sz="1600" dirty="0" err="1"/>
                        <a:t>Tammeil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Gilkerson</a:t>
                      </a:r>
                      <a:endParaRPr lang="en-US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17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8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03769-F529-5C88-2539-DC5F6B75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3" y="583771"/>
            <a:ext cx="11578891" cy="492125"/>
          </a:xfrm>
        </p:spPr>
        <p:txBody>
          <a:bodyPr/>
          <a:lstStyle/>
          <a:p>
            <a:r>
              <a:rPr lang="en-US" sz="2800" dirty="0"/>
              <a:t>Section G Standard Leads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B6ECA46-921D-7F8F-36E9-E3797535A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9942"/>
              </p:ext>
            </p:extLst>
          </p:nvPr>
        </p:nvGraphicFramePr>
        <p:xfrm>
          <a:off x="560553" y="1763189"/>
          <a:ext cx="11000510" cy="4511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00255">
                  <a:extLst>
                    <a:ext uri="{9D8B030D-6E8A-4147-A177-3AD203B41FA5}">
                      <a16:colId xmlns:a16="http://schemas.microsoft.com/office/drawing/2014/main" val="3231006406"/>
                    </a:ext>
                  </a:extLst>
                </a:gridCol>
                <a:gridCol w="5500255">
                  <a:extLst>
                    <a:ext uri="{9D8B030D-6E8A-4147-A177-3AD203B41FA5}">
                      <a16:colId xmlns:a16="http://schemas.microsoft.com/office/drawing/2014/main" val="1711652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39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Standard I: Mission, Academic Quality and Institutional Effectiveness, and Integrity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Dr. Antoinette</a:t>
                      </a:r>
                      <a:r>
                        <a:rPr lang="en-US" sz="2000" baseline="0" dirty="0"/>
                        <a:t> Herrera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Dr. Fahmida Fakhruddin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15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Standard II: Student Learning Programs and Support Services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Robbie Kunkel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Eric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Narveson</a:t>
                      </a:r>
                      <a:endParaRPr lang="en-US" sz="20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Howard Willis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4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Standard III: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Vicki</a:t>
                      </a:r>
                      <a:r>
                        <a:rPr lang="en-US" sz="2000" baseline="0" dirty="0"/>
                        <a:t> Brewster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Andrea</a:t>
                      </a:r>
                      <a:r>
                        <a:rPr lang="en-US" sz="2000" baseline="0" dirty="0"/>
                        <a:t> Alexander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Standard IV: Leadership &amp;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Dr. Matais Pouncil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Sarai</a:t>
                      </a:r>
                      <a:r>
                        <a:rPr lang="en-US" sz="2000" baseline="0" dirty="0"/>
                        <a:t> Minjares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Rosalie Ledesma (DO)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Dr. Amber Machamer (DO)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42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Please note:</a:t>
                      </a:r>
                      <a:r>
                        <a:rPr lang="en-US" sz="2000" baseline="0" dirty="0"/>
                        <a:t> campus constituents are also represented in the writing teams</a:t>
                      </a:r>
                      <a:endParaRPr lang="en-US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4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8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A7D78-4F35-515A-5AF8-8010DF71FA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364" y="583771"/>
            <a:ext cx="11560418" cy="492125"/>
          </a:xfrm>
        </p:spPr>
        <p:txBody>
          <a:bodyPr/>
          <a:lstStyle/>
          <a:p>
            <a:r>
              <a:rPr lang="en-US" sz="2800" dirty="0"/>
              <a:t>District Involvement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AE929-9F61-DC71-A150-BA7A10EE2F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5091" y="1376219"/>
            <a:ext cx="10640291" cy="5255490"/>
          </a:xfrm>
        </p:spPr>
        <p:txBody>
          <a:bodyPr numCol="2">
            <a:no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Rupinder Bhatia, Executive Director ITSS  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Sherri Brusseau, Executive Assistance to the Chancellor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Dr. Beatriz Chaidez, AVC Human Resources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Joseph Chesmore, Executive Director Fiscal Services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Dr. Scott Conrad, Interim AVC ITSS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Terrance DeGray, AVC, Facilities and Bond Program</a:t>
            </a:r>
            <a:br>
              <a:rPr lang="en-US" sz="2400" i="0" dirty="0">
                <a:latin typeface="+mn-lt"/>
              </a:rPr>
            </a:br>
            <a:endParaRPr lang="en-US" sz="2400" i="0" dirty="0"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Jorge Escobar, Vice Chancellor Administrative Services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Rosalie Ledesma, Executive Director Government and External Affairs 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i="0" dirty="0">
                <a:latin typeface="+mn-lt"/>
              </a:rPr>
              <a:t>Dr. Amber </a:t>
            </a:r>
            <a:r>
              <a:rPr lang="en-US" sz="2400" i="0" dirty="0" err="1">
                <a:latin typeface="+mn-lt"/>
              </a:rPr>
              <a:t>Machamer</a:t>
            </a:r>
            <a:r>
              <a:rPr lang="en-US" sz="2400" i="0" dirty="0">
                <a:latin typeface="+mn-lt"/>
              </a:rPr>
              <a:t>, Executive Director Institutional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484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0AAE5-8605-C639-7D5C-72DFFD8FF1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Behind the Scenes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0D3EE4-0FE0-29B5-1989-9087E563C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366778"/>
              </p:ext>
            </p:extLst>
          </p:nvPr>
        </p:nvGraphicFramePr>
        <p:xfrm>
          <a:off x="581025" y="1466734"/>
          <a:ext cx="11039475" cy="4480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953125">
                  <a:extLst>
                    <a:ext uri="{9D8B030D-6E8A-4147-A177-3AD203B41FA5}">
                      <a16:colId xmlns:a16="http://schemas.microsoft.com/office/drawing/2014/main" val="1524676834"/>
                    </a:ext>
                  </a:extLst>
                </a:gridCol>
                <a:gridCol w="5086350">
                  <a:extLst>
                    <a:ext uri="{9D8B030D-6E8A-4147-A177-3AD203B41FA5}">
                      <a16:colId xmlns:a16="http://schemas.microsoft.com/office/drawing/2014/main" val="3519171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Team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07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Dr. Matais Pouncil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Accreditation Liaison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9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Dr. Sarah Harmon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Lead Editor and Gap Analyst (contract)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Dr. Fahmida Fakhruddin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Rita</a:t>
                      </a:r>
                      <a:r>
                        <a:rPr lang="en-US" sz="2400" baseline="0" dirty="0"/>
                        <a:t> De La Cerda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/>
                        <a:t>Shashi Naidu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/>
                        <a:t>Vicki Brewster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/>
                        <a:t>Lorena Mata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/>
                        <a:t>Heather Ott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Evidence and Editing Support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91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Dr. Lynette Apen (until June 30,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General Chair and Writing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0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98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CAE5B-A2FF-24E0-D80F-3184A371F1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930" y="2225964"/>
            <a:ext cx="9248140" cy="2843175"/>
          </a:xfrm>
        </p:spPr>
        <p:txBody>
          <a:bodyPr/>
          <a:lstStyle/>
          <a:p>
            <a:r>
              <a:rPr lang="en-US" cap="none" dirty="0"/>
              <a:t>Accreditation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3211558208"/>
      </p:ext>
    </p:extLst>
  </p:cSld>
  <p:clrMapOvr>
    <a:masterClrMapping/>
  </p:clrMapOvr>
</p:sld>
</file>

<file path=ppt/theme/theme1.xml><?xml version="1.0" encoding="utf-8"?>
<a:theme xmlns:a="http://schemas.openxmlformats.org/drawingml/2006/main" name="Dark_Theme_Ver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_Theme_Ver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2090</Words>
  <Application>Microsoft Office PowerPoint</Application>
  <PresentationFormat>Widescreen</PresentationFormat>
  <Paragraphs>291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ChunkFive Roman</vt:lpstr>
      <vt:lpstr>Minion Pro</vt:lpstr>
      <vt:lpstr>Montserrat</vt:lpstr>
      <vt:lpstr>Calibri</vt:lpstr>
      <vt:lpstr>Open Sans</vt:lpstr>
      <vt:lpstr>Wingdings</vt:lpstr>
      <vt:lpstr>Courier New</vt:lpstr>
      <vt:lpstr>Arial</vt:lpstr>
      <vt:lpstr>Times New Roman</vt:lpstr>
      <vt:lpstr>Dark_Theme_Version</vt:lpstr>
      <vt:lpstr>Light_Theme_Version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Bespalov</dc:creator>
  <cp:lastModifiedBy>Sarah Harmon</cp:lastModifiedBy>
  <cp:revision>45</cp:revision>
  <dcterms:created xsi:type="dcterms:W3CDTF">2021-08-03T22:35:18Z</dcterms:created>
  <dcterms:modified xsi:type="dcterms:W3CDTF">2022-10-16T16:54:23Z</dcterms:modified>
</cp:coreProperties>
</file>